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Default Extension="png" ContentType="image/png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</p:sldIdLst>
  <p:sldSz cx="20104100" cy="11309350"/>
  <p:notesSz cx="20104100" cy="1130935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507807" y="3505898"/>
            <a:ext cx="17088486" cy="237496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3015615" y="6333236"/>
            <a:ext cx="14072870" cy="28273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1005205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10353611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20104100" cy="11308715"/>
          </a:xfrm>
          <a:custGeom>
            <a:avLst/>
            <a:gdLst/>
            <a:ahLst/>
            <a:cxnLst/>
            <a:rect l="l" t="t" r="r" b="b"/>
            <a:pathLst>
              <a:path w="20104100" h="11308715">
                <a:moveTo>
                  <a:pt x="20104099" y="0"/>
                </a:moveTo>
                <a:lnTo>
                  <a:pt x="0" y="0"/>
                </a:lnTo>
                <a:lnTo>
                  <a:pt x="0" y="11308556"/>
                </a:lnTo>
                <a:lnTo>
                  <a:pt x="20104099" y="11308556"/>
                </a:lnTo>
                <a:lnTo>
                  <a:pt x="20104099" y="0"/>
                </a:lnTo>
                <a:close/>
              </a:path>
            </a:pathLst>
          </a:custGeom>
          <a:solidFill>
            <a:srgbClr val="05050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05205" y="452374"/>
            <a:ext cx="18093690" cy="180949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005205" y="2601150"/>
            <a:ext cx="18093690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8.pn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20104100" cy="11308715"/>
            <a:chOff x="0" y="0"/>
            <a:chExt cx="20104100" cy="1130871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20104098" cy="11308556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802986" y="8328771"/>
              <a:ext cx="5057140" cy="1374775"/>
            </a:xfrm>
            <a:custGeom>
              <a:avLst/>
              <a:gdLst/>
              <a:ahLst/>
              <a:cxnLst/>
              <a:rect l="l" t="t" r="r" b="b"/>
              <a:pathLst>
                <a:path w="5057140" h="1374775">
                  <a:moveTo>
                    <a:pt x="331305" y="0"/>
                  </a:moveTo>
                  <a:lnTo>
                    <a:pt x="275470" y="2897"/>
                  </a:lnTo>
                  <a:lnTo>
                    <a:pt x="225045" y="11588"/>
                  </a:lnTo>
                  <a:lnTo>
                    <a:pt x="180032" y="26074"/>
                  </a:lnTo>
                  <a:lnTo>
                    <a:pt x="140429" y="46355"/>
                  </a:lnTo>
                  <a:lnTo>
                    <a:pt x="106238" y="72430"/>
                  </a:lnTo>
                  <a:lnTo>
                    <a:pt x="77457" y="104299"/>
                  </a:lnTo>
                  <a:lnTo>
                    <a:pt x="53790" y="141622"/>
                  </a:lnTo>
                  <a:lnTo>
                    <a:pt x="34425" y="184058"/>
                  </a:lnTo>
                  <a:lnTo>
                    <a:pt x="19364" y="231606"/>
                  </a:lnTo>
                  <a:lnTo>
                    <a:pt x="8606" y="284268"/>
                  </a:lnTo>
                  <a:lnTo>
                    <a:pt x="2151" y="342042"/>
                  </a:lnTo>
                  <a:lnTo>
                    <a:pt x="0" y="404928"/>
                  </a:lnTo>
                  <a:lnTo>
                    <a:pt x="0" y="1027660"/>
                  </a:lnTo>
                  <a:lnTo>
                    <a:pt x="2471" y="1080342"/>
                  </a:lnTo>
                  <a:lnTo>
                    <a:pt x="9884" y="1128977"/>
                  </a:lnTo>
                  <a:lnTo>
                    <a:pt x="22240" y="1173564"/>
                  </a:lnTo>
                  <a:lnTo>
                    <a:pt x="39538" y="1214104"/>
                  </a:lnTo>
                  <a:lnTo>
                    <a:pt x="61778" y="1250596"/>
                  </a:lnTo>
                  <a:lnTo>
                    <a:pt x="88961" y="1283041"/>
                  </a:lnTo>
                  <a:lnTo>
                    <a:pt x="127123" y="1315895"/>
                  </a:lnTo>
                  <a:lnTo>
                    <a:pt x="169824" y="1341449"/>
                  </a:lnTo>
                  <a:lnTo>
                    <a:pt x="217066" y="1359701"/>
                  </a:lnTo>
                  <a:lnTo>
                    <a:pt x="268848" y="1370653"/>
                  </a:lnTo>
                  <a:lnTo>
                    <a:pt x="325170" y="1374303"/>
                  </a:lnTo>
                  <a:lnTo>
                    <a:pt x="386737" y="1371113"/>
                  </a:lnTo>
                  <a:lnTo>
                    <a:pt x="442599" y="1361542"/>
                  </a:lnTo>
                  <a:lnTo>
                    <a:pt x="492755" y="1345590"/>
                  </a:lnTo>
                  <a:lnTo>
                    <a:pt x="537205" y="1323258"/>
                  </a:lnTo>
                  <a:lnTo>
                    <a:pt x="575949" y="1294545"/>
                  </a:lnTo>
                  <a:lnTo>
                    <a:pt x="603366" y="1264997"/>
                  </a:lnTo>
                  <a:lnTo>
                    <a:pt x="625799" y="1230039"/>
                  </a:lnTo>
                  <a:lnTo>
                    <a:pt x="643246" y="1189669"/>
                  </a:lnTo>
                  <a:lnTo>
                    <a:pt x="655708" y="1143889"/>
                  </a:lnTo>
                  <a:lnTo>
                    <a:pt x="658347" y="1125824"/>
                  </a:lnTo>
                  <a:lnTo>
                    <a:pt x="331305" y="1125824"/>
                  </a:lnTo>
                  <a:lnTo>
                    <a:pt x="316829" y="1124386"/>
                  </a:lnTo>
                  <a:lnTo>
                    <a:pt x="283756" y="1102817"/>
                  </a:lnTo>
                  <a:lnTo>
                    <a:pt x="268658" y="1049756"/>
                  </a:lnTo>
                  <a:lnTo>
                    <a:pt x="267651" y="1023825"/>
                  </a:lnTo>
                  <a:lnTo>
                    <a:pt x="267651" y="348177"/>
                  </a:lnTo>
                  <a:lnTo>
                    <a:pt x="270911" y="307531"/>
                  </a:lnTo>
                  <a:lnTo>
                    <a:pt x="288741" y="264008"/>
                  </a:lnTo>
                  <a:lnTo>
                    <a:pt x="331305" y="248479"/>
                  </a:lnTo>
                  <a:lnTo>
                    <a:pt x="656798" y="248479"/>
                  </a:lnTo>
                  <a:lnTo>
                    <a:pt x="651873" y="220103"/>
                  </a:lnTo>
                  <a:lnTo>
                    <a:pt x="638453" y="178306"/>
                  </a:lnTo>
                  <a:lnTo>
                    <a:pt x="619663" y="141111"/>
                  </a:lnTo>
                  <a:lnTo>
                    <a:pt x="596177" y="108038"/>
                  </a:lnTo>
                  <a:lnTo>
                    <a:pt x="568664" y="79375"/>
                  </a:lnTo>
                  <a:lnTo>
                    <a:pt x="537124" y="55121"/>
                  </a:lnTo>
                  <a:lnTo>
                    <a:pt x="501559" y="35277"/>
                  </a:lnTo>
                  <a:lnTo>
                    <a:pt x="463022" y="19843"/>
                  </a:lnTo>
                  <a:lnTo>
                    <a:pt x="421800" y="8819"/>
                  </a:lnTo>
                  <a:lnTo>
                    <a:pt x="377895" y="2204"/>
                  </a:lnTo>
                  <a:lnTo>
                    <a:pt x="331305" y="0"/>
                  </a:lnTo>
                  <a:close/>
                </a:path>
                <a:path w="5057140" h="1374775">
                  <a:moveTo>
                    <a:pt x="665678" y="780714"/>
                  </a:moveTo>
                  <a:lnTo>
                    <a:pt x="394192" y="780714"/>
                  </a:lnTo>
                  <a:lnTo>
                    <a:pt x="394192" y="1023825"/>
                  </a:lnTo>
                  <a:lnTo>
                    <a:pt x="393281" y="1045394"/>
                  </a:lnTo>
                  <a:lnTo>
                    <a:pt x="379620" y="1097448"/>
                  </a:lnTo>
                  <a:lnTo>
                    <a:pt x="347266" y="1124051"/>
                  </a:lnTo>
                  <a:lnTo>
                    <a:pt x="331305" y="1125824"/>
                  </a:lnTo>
                  <a:lnTo>
                    <a:pt x="658347" y="1125824"/>
                  </a:lnTo>
                  <a:lnTo>
                    <a:pt x="663185" y="1092698"/>
                  </a:lnTo>
                  <a:lnTo>
                    <a:pt x="665678" y="1036096"/>
                  </a:lnTo>
                  <a:lnTo>
                    <a:pt x="665678" y="780714"/>
                  </a:lnTo>
                  <a:close/>
                </a:path>
                <a:path w="5057140" h="1374775">
                  <a:moveTo>
                    <a:pt x="656798" y="248479"/>
                  </a:moveTo>
                  <a:lnTo>
                    <a:pt x="331305" y="248479"/>
                  </a:lnTo>
                  <a:lnTo>
                    <a:pt x="346355" y="249821"/>
                  </a:lnTo>
                  <a:lnTo>
                    <a:pt x="359297" y="253847"/>
                  </a:lnTo>
                  <a:lnTo>
                    <a:pt x="385564" y="282798"/>
                  </a:lnTo>
                  <a:lnTo>
                    <a:pt x="393233" y="323444"/>
                  </a:lnTo>
                  <a:lnTo>
                    <a:pt x="394192" y="550641"/>
                  </a:lnTo>
                  <a:lnTo>
                    <a:pt x="662610" y="550641"/>
                  </a:lnTo>
                  <a:lnTo>
                    <a:pt x="662610" y="317500"/>
                  </a:lnTo>
                  <a:lnTo>
                    <a:pt x="659926" y="266501"/>
                  </a:lnTo>
                  <a:lnTo>
                    <a:pt x="656798" y="248479"/>
                  </a:lnTo>
                  <a:close/>
                </a:path>
                <a:path w="5057140" h="1374775">
                  <a:moveTo>
                    <a:pt x="1296078" y="12270"/>
                  </a:moveTo>
                  <a:lnTo>
                    <a:pt x="756173" y="12270"/>
                  </a:lnTo>
                  <a:lnTo>
                    <a:pt x="756173" y="1362033"/>
                  </a:lnTo>
                  <a:lnTo>
                    <a:pt x="1313717" y="1362033"/>
                  </a:lnTo>
                  <a:lnTo>
                    <a:pt x="1313717" y="1098982"/>
                  </a:lnTo>
                  <a:lnTo>
                    <a:pt x="1030727" y="1098982"/>
                  </a:lnTo>
                  <a:lnTo>
                    <a:pt x="1030727" y="789917"/>
                  </a:lnTo>
                  <a:lnTo>
                    <a:pt x="1285342" y="789917"/>
                  </a:lnTo>
                  <a:lnTo>
                    <a:pt x="1285342" y="536070"/>
                  </a:lnTo>
                  <a:lnTo>
                    <a:pt x="1030727" y="536070"/>
                  </a:lnTo>
                  <a:lnTo>
                    <a:pt x="1030727" y="273020"/>
                  </a:lnTo>
                  <a:lnTo>
                    <a:pt x="1296078" y="273020"/>
                  </a:lnTo>
                  <a:lnTo>
                    <a:pt x="1296078" y="12270"/>
                  </a:lnTo>
                  <a:close/>
                </a:path>
                <a:path w="5057140" h="1374775">
                  <a:moveTo>
                    <a:pt x="1673398" y="12270"/>
                  </a:moveTo>
                  <a:lnTo>
                    <a:pt x="1403446" y="12270"/>
                  </a:lnTo>
                  <a:lnTo>
                    <a:pt x="1403446" y="1362033"/>
                  </a:lnTo>
                  <a:lnTo>
                    <a:pt x="1951020" y="1362033"/>
                  </a:lnTo>
                  <a:lnTo>
                    <a:pt x="1951020" y="1131959"/>
                  </a:lnTo>
                  <a:lnTo>
                    <a:pt x="1673398" y="1131959"/>
                  </a:lnTo>
                  <a:lnTo>
                    <a:pt x="1673398" y="12270"/>
                  </a:lnTo>
                  <a:close/>
                </a:path>
                <a:path w="5057140" h="1374775">
                  <a:moveTo>
                    <a:pt x="2567616" y="12270"/>
                  </a:moveTo>
                  <a:lnTo>
                    <a:pt x="2027711" y="12270"/>
                  </a:lnTo>
                  <a:lnTo>
                    <a:pt x="2027711" y="1362033"/>
                  </a:lnTo>
                  <a:lnTo>
                    <a:pt x="2585255" y="1362033"/>
                  </a:lnTo>
                  <a:lnTo>
                    <a:pt x="2585255" y="1098982"/>
                  </a:lnTo>
                  <a:lnTo>
                    <a:pt x="2302265" y="1098982"/>
                  </a:lnTo>
                  <a:lnTo>
                    <a:pt x="2302265" y="789917"/>
                  </a:lnTo>
                  <a:lnTo>
                    <a:pt x="2556879" y="789917"/>
                  </a:lnTo>
                  <a:lnTo>
                    <a:pt x="2556879" y="536070"/>
                  </a:lnTo>
                  <a:lnTo>
                    <a:pt x="2302265" y="536070"/>
                  </a:lnTo>
                  <a:lnTo>
                    <a:pt x="2302265" y="273020"/>
                  </a:lnTo>
                  <a:lnTo>
                    <a:pt x="2567616" y="273020"/>
                  </a:lnTo>
                  <a:lnTo>
                    <a:pt x="2567616" y="12270"/>
                  </a:lnTo>
                  <a:close/>
                </a:path>
                <a:path w="5057140" h="1374775">
                  <a:moveTo>
                    <a:pt x="2914260" y="857405"/>
                  </a:moveTo>
                  <a:lnTo>
                    <a:pt x="2647375" y="857405"/>
                  </a:lnTo>
                  <a:lnTo>
                    <a:pt x="2647375" y="989314"/>
                  </a:lnTo>
                  <a:lnTo>
                    <a:pt x="2649633" y="1053266"/>
                  </a:lnTo>
                  <a:lnTo>
                    <a:pt x="2656407" y="1111168"/>
                  </a:lnTo>
                  <a:lnTo>
                    <a:pt x="2667698" y="1163019"/>
                  </a:lnTo>
                  <a:lnTo>
                    <a:pt x="2683505" y="1208821"/>
                  </a:lnTo>
                  <a:lnTo>
                    <a:pt x="2703828" y="1248572"/>
                  </a:lnTo>
                  <a:lnTo>
                    <a:pt x="2728667" y="1282274"/>
                  </a:lnTo>
                  <a:lnTo>
                    <a:pt x="2758875" y="1310394"/>
                  </a:lnTo>
                  <a:lnTo>
                    <a:pt x="2794792" y="1333401"/>
                  </a:lnTo>
                  <a:lnTo>
                    <a:pt x="2836418" y="1351296"/>
                  </a:lnTo>
                  <a:lnTo>
                    <a:pt x="2883754" y="1364078"/>
                  </a:lnTo>
                  <a:lnTo>
                    <a:pt x="2936798" y="1371747"/>
                  </a:lnTo>
                  <a:lnTo>
                    <a:pt x="2995552" y="1374303"/>
                  </a:lnTo>
                  <a:lnTo>
                    <a:pt x="3050684" y="1371321"/>
                  </a:lnTo>
                  <a:lnTo>
                    <a:pt x="3100022" y="1362373"/>
                  </a:lnTo>
                  <a:lnTo>
                    <a:pt x="3143566" y="1347461"/>
                  </a:lnTo>
                  <a:lnTo>
                    <a:pt x="3181315" y="1326584"/>
                  </a:lnTo>
                  <a:lnTo>
                    <a:pt x="3213269" y="1299742"/>
                  </a:lnTo>
                  <a:lnTo>
                    <a:pt x="3239430" y="1266936"/>
                  </a:lnTo>
                  <a:lnTo>
                    <a:pt x="3260988" y="1228612"/>
                  </a:lnTo>
                  <a:lnTo>
                    <a:pt x="3278627" y="1185728"/>
                  </a:lnTo>
                  <a:lnTo>
                    <a:pt x="3292346" y="1138286"/>
                  </a:lnTo>
                  <a:lnTo>
                    <a:pt x="3294695" y="1125824"/>
                  </a:lnTo>
                  <a:lnTo>
                    <a:pt x="2977913" y="1125824"/>
                  </a:lnTo>
                  <a:lnTo>
                    <a:pt x="2961568" y="1124194"/>
                  </a:lnTo>
                  <a:lnTo>
                    <a:pt x="2928064" y="1099749"/>
                  </a:lnTo>
                  <a:lnTo>
                    <a:pt x="2915122" y="1048270"/>
                  </a:lnTo>
                  <a:lnTo>
                    <a:pt x="2914260" y="1026126"/>
                  </a:lnTo>
                  <a:lnTo>
                    <a:pt x="2914260" y="857405"/>
                  </a:lnTo>
                  <a:close/>
                </a:path>
                <a:path w="5057140" h="1374775">
                  <a:moveTo>
                    <a:pt x="2959507" y="0"/>
                  </a:moveTo>
                  <a:lnTo>
                    <a:pt x="2901621" y="3619"/>
                  </a:lnTo>
                  <a:lnTo>
                    <a:pt x="2849440" y="14479"/>
                  </a:lnTo>
                  <a:lnTo>
                    <a:pt x="2802966" y="32578"/>
                  </a:lnTo>
                  <a:lnTo>
                    <a:pt x="2762197" y="57917"/>
                  </a:lnTo>
                  <a:lnTo>
                    <a:pt x="2727133" y="90495"/>
                  </a:lnTo>
                  <a:lnTo>
                    <a:pt x="2702763" y="122940"/>
                  </a:lnTo>
                  <a:lnTo>
                    <a:pt x="2682823" y="159943"/>
                  </a:lnTo>
                  <a:lnTo>
                    <a:pt x="2667314" y="201505"/>
                  </a:lnTo>
                  <a:lnTo>
                    <a:pt x="2656237" y="247626"/>
                  </a:lnTo>
                  <a:lnTo>
                    <a:pt x="2649590" y="298306"/>
                  </a:lnTo>
                  <a:lnTo>
                    <a:pt x="2647375" y="353545"/>
                  </a:lnTo>
                  <a:lnTo>
                    <a:pt x="2650145" y="399904"/>
                  </a:lnTo>
                  <a:lnTo>
                    <a:pt x="2658456" y="444761"/>
                  </a:lnTo>
                  <a:lnTo>
                    <a:pt x="2672307" y="488115"/>
                  </a:lnTo>
                  <a:lnTo>
                    <a:pt x="2691699" y="529966"/>
                  </a:lnTo>
                  <a:lnTo>
                    <a:pt x="2716631" y="570315"/>
                  </a:lnTo>
                  <a:lnTo>
                    <a:pt x="2747104" y="609161"/>
                  </a:lnTo>
                  <a:lnTo>
                    <a:pt x="2783118" y="646505"/>
                  </a:lnTo>
                  <a:lnTo>
                    <a:pt x="2904290" y="761542"/>
                  </a:lnTo>
                  <a:lnTo>
                    <a:pt x="2929646" y="786083"/>
                  </a:lnTo>
                  <a:lnTo>
                    <a:pt x="2971442" y="830564"/>
                  </a:lnTo>
                  <a:lnTo>
                    <a:pt x="3002071" y="869580"/>
                  </a:lnTo>
                  <a:lnTo>
                    <a:pt x="3023544" y="909460"/>
                  </a:lnTo>
                  <a:lnTo>
                    <a:pt x="3036198" y="952263"/>
                  </a:lnTo>
                  <a:lnTo>
                    <a:pt x="3042334" y="1004029"/>
                  </a:lnTo>
                  <a:lnTo>
                    <a:pt x="3043101" y="1033795"/>
                  </a:lnTo>
                  <a:lnTo>
                    <a:pt x="3042190" y="1056611"/>
                  </a:lnTo>
                  <a:lnTo>
                    <a:pt x="3028529" y="1104351"/>
                  </a:lnTo>
                  <a:lnTo>
                    <a:pt x="2994881" y="1124482"/>
                  </a:lnTo>
                  <a:lnTo>
                    <a:pt x="2977913" y="1125824"/>
                  </a:lnTo>
                  <a:lnTo>
                    <a:pt x="3294695" y="1125824"/>
                  </a:lnTo>
                  <a:lnTo>
                    <a:pt x="3302146" y="1086286"/>
                  </a:lnTo>
                  <a:lnTo>
                    <a:pt x="3308026" y="1029726"/>
                  </a:lnTo>
                  <a:lnTo>
                    <a:pt x="3309985" y="968608"/>
                  </a:lnTo>
                  <a:lnTo>
                    <a:pt x="3308500" y="923264"/>
                  </a:lnTo>
                  <a:lnTo>
                    <a:pt x="3304042" y="881563"/>
                  </a:lnTo>
                  <a:lnTo>
                    <a:pt x="3296612" y="843505"/>
                  </a:lnTo>
                  <a:lnTo>
                    <a:pt x="3273365" y="777167"/>
                  </a:lnTo>
                  <a:lnTo>
                    <a:pt x="3241922" y="719649"/>
                  </a:lnTo>
                  <a:lnTo>
                    <a:pt x="3203289" y="669464"/>
                  </a:lnTo>
                  <a:lnTo>
                    <a:pt x="3160342" y="622299"/>
                  </a:lnTo>
                  <a:lnTo>
                    <a:pt x="2981748" y="450176"/>
                  </a:lnTo>
                  <a:lnTo>
                    <a:pt x="2960993" y="429326"/>
                  </a:lnTo>
                  <a:lnTo>
                    <a:pt x="2930700" y="391364"/>
                  </a:lnTo>
                  <a:lnTo>
                    <a:pt x="2909658" y="342425"/>
                  </a:lnTo>
                  <a:lnTo>
                    <a:pt x="2905824" y="312899"/>
                  </a:lnTo>
                  <a:lnTo>
                    <a:pt x="2906734" y="299382"/>
                  </a:lnTo>
                  <a:lnTo>
                    <a:pt x="2929118" y="258832"/>
                  </a:lnTo>
                  <a:lnTo>
                    <a:pt x="2967943" y="248479"/>
                  </a:lnTo>
                  <a:lnTo>
                    <a:pt x="3286340" y="248479"/>
                  </a:lnTo>
                  <a:lnTo>
                    <a:pt x="3281226" y="223554"/>
                  </a:lnTo>
                  <a:lnTo>
                    <a:pt x="3266016" y="176304"/>
                  </a:lnTo>
                  <a:lnTo>
                    <a:pt x="3246460" y="134763"/>
                  </a:lnTo>
                  <a:lnTo>
                    <a:pt x="3222558" y="98931"/>
                  </a:lnTo>
                  <a:lnTo>
                    <a:pt x="3193735" y="68702"/>
                  </a:lnTo>
                  <a:lnTo>
                    <a:pt x="3158904" y="43969"/>
                  </a:lnTo>
                  <a:lnTo>
                    <a:pt x="3118066" y="24732"/>
                  </a:lnTo>
                  <a:lnTo>
                    <a:pt x="3071221" y="10992"/>
                  </a:lnTo>
                  <a:lnTo>
                    <a:pt x="3018368" y="2748"/>
                  </a:lnTo>
                  <a:lnTo>
                    <a:pt x="2959507" y="0"/>
                  </a:lnTo>
                  <a:close/>
                </a:path>
                <a:path w="5057140" h="1374775">
                  <a:moveTo>
                    <a:pt x="3286340" y="248479"/>
                  </a:moveTo>
                  <a:lnTo>
                    <a:pt x="2967943" y="248479"/>
                  </a:lnTo>
                  <a:lnTo>
                    <a:pt x="2980645" y="249437"/>
                  </a:lnTo>
                  <a:lnTo>
                    <a:pt x="2991909" y="252313"/>
                  </a:lnTo>
                  <a:lnTo>
                    <a:pt x="3022202" y="282223"/>
                  </a:lnTo>
                  <a:lnTo>
                    <a:pt x="3026229" y="306764"/>
                  </a:lnTo>
                  <a:lnTo>
                    <a:pt x="3026229" y="399560"/>
                  </a:lnTo>
                  <a:lnTo>
                    <a:pt x="3300783" y="399560"/>
                  </a:lnTo>
                  <a:lnTo>
                    <a:pt x="3298610" y="335182"/>
                  </a:lnTo>
                  <a:lnTo>
                    <a:pt x="3292091" y="276513"/>
                  </a:lnTo>
                  <a:lnTo>
                    <a:pt x="3286340" y="248479"/>
                  </a:lnTo>
                  <a:close/>
                </a:path>
                <a:path w="5057140" h="1374775">
                  <a:moveTo>
                    <a:pt x="3786237" y="271486"/>
                  </a:moveTo>
                  <a:lnTo>
                    <a:pt x="3516284" y="271486"/>
                  </a:lnTo>
                  <a:lnTo>
                    <a:pt x="3516284" y="1362033"/>
                  </a:lnTo>
                  <a:lnTo>
                    <a:pt x="3786237" y="1362033"/>
                  </a:lnTo>
                  <a:lnTo>
                    <a:pt x="3786237" y="271486"/>
                  </a:lnTo>
                  <a:close/>
                </a:path>
                <a:path w="5057140" h="1374775">
                  <a:moveTo>
                    <a:pt x="3946521" y="12270"/>
                  </a:moveTo>
                  <a:lnTo>
                    <a:pt x="3356000" y="12270"/>
                  </a:lnTo>
                  <a:lnTo>
                    <a:pt x="3356000" y="271486"/>
                  </a:lnTo>
                  <a:lnTo>
                    <a:pt x="3946521" y="271486"/>
                  </a:lnTo>
                  <a:lnTo>
                    <a:pt x="3946521" y="12270"/>
                  </a:lnTo>
                  <a:close/>
                </a:path>
                <a:path w="5057140" h="1374775">
                  <a:moveTo>
                    <a:pt x="4270157" y="12270"/>
                  </a:moveTo>
                  <a:lnTo>
                    <a:pt x="4009408" y="12270"/>
                  </a:lnTo>
                  <a:lnTo>
                    <a:pt x="4009408" y="1362033"/>
                  </a:lnTo>
                  <a:lnTo>
                    <a:pt x="4270157" y="1362033"/>
                  </a:lnTo>
                  <a:lnTo>
                    <a:pt x="4270157" y="12270"/>
                  </a:lnTo>
                  <a:close/>
                </a:path>
                <a:path w="5057140" h="1374775">
                  <a:moveTo>
                    <a:pt x="4928934" y="12270"/>
                  </a:moveTo>
                  <a:lnTo>
                    <a:pt x="4471088" y="12270"/>
                  </a:lnTo>
                  <a:lnTo>
                    <a:pt x="4340713" y="1362033"/>
                  </a:lnTo>
                  <a:lnTo>
                    <a:pt x="4602997" y="1362033"/>
                  </a:lnTo>
                  <a:lnTo>
                    <a:pt x="4619869" y="1144230"/>
                  </a:lnTo>
                  <a:lnTo>
                    <a:pt x="5036341" y="1144230"/>
                  </a:lnTo>
                  <a:lnTo>
                    <a:pt x="5015893" y="928728"/>
                  </a:lnTo>
                  <a:lnTo>
                    <a:pt x="4639041" y="928728"/>
                  </a:lnTo>
                  <a:lnTo>
                    <a:pt x="4690424" y="242343"/>
                  </a:lnTo>
                  <a:lnTo>
                    <a:pt x="4950764" y="242343"/>
                  </a:lnTo>
                  <a:lnTo>
                    <a:pt x="4928934" y="12270"/>
                  </a:lnTo>
                  <a:close/>
                </a:path>
                <a:path w="5057140" h="1374775">
                  <a:moveTo>
                    <a:pt x="5036341" y="1144230"/>
                  </a:moveTo>
                  <a:lnTo>
                    <a:pt x="4782454" y="1144230"/>
                  </a:lnTo>
                  <a:lnTo>
                    <a:pt x="4801626" y="1362033"/>
                  </a:lnTo>
                  <a:lnTo>
                    <a:pt x="5057008" y="1362033"/>
                  </a:lnTo>
                  <a:lnTo>
                    <a:pt x="5036341" y="1144230"/>
                  </a:lnTo>
                  <a:close/>
                </a:path>
                <a:path w="5057140" h="1374775">
                  <a:moveTo>
                    <a:pt x="4950764" y="242343"/>
                  </a:moveTo>
                  <a:lnTo>
                    <a:pt x="4702695" y="242343"/>
                  </a:lnTo>
                  <a:lnTo>
                    <a:pt x="4761747" y="928728"/>
                  </a:lnTo>
                  <a:lnTo>
                    <a:pt x="5015893" y="928728"/>
                  </a:lnTo>
                  <a:lnTo>
                    <a:pt x="4950764" y="242343"/>
                  </a:lnTo>
                  <a:close/>
                </a:path>
              </a:pathLst>
            </a:custGeom>
            <a:solidFill>
              <a:srgbClr val="DFFF2F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517973" y="947615"/>
              <a:ext cx="8586125" cy="9408090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43034" y="9974991"/>
              <a:ext cx="5187894" cy="458101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14344678" y="3065567"/>
              <a:ext cx="1386840" cy="204470"/>
            </a:xfrm>
            <a:custGeom>
              <a:avLst/>
              <a:gdLst/>
              <a:ahLst/>
              <a:cxnLst/>
              <a:rect l="l" t="t" r="r" b="b"/>
              <a:pathLst>
                <a:path w="1386840" h="204470">
                  <a:moveTo>
                    <a:pt x="149198" y="10969"/>
                  </a:moveTo>
                  <a:lnTo>
                    <a:pt x="97327" y="10969"/>
                  </a:lnTo>
                  <a:lnTo>
                    <a:pt x="0" y="201348"/>
                  </a:lnTo>
                  <a:lnTo>
                    <a:pt x="43132" y="201348"/>
                  </a:lnTo>
                  <a:lnTo>
                    <a:pt x="64509" y="157937"/>
                  </a:lnTo>
                  <a:lnTo>
                    <a:pt x="47594" y="157937"/>
                  </a:lnTo>
                  <a:lnTo>
                    <a:pt x="52986" y="126517"/>
                  </a:lnTo>
                  <a:lnTo>
                    <a:pt x="79980" y="126517"/>
                  </a:lnTo>
                  <a:lnTo>
                    <a:pt x="115454" y="54473"/>
                  </a:lnTo>
                  <a:lnTo>
                    <a:pt x="156973" y="54473"/>
                  </a:lnTo>
                  <a:lnTo>
                    <a:pt x="149198" y="10969"/>
                  </a:lnTo>
                  <a:close/>
                </a:path>
                <a:path w="1386840" h="204470">
                  <a:moveTo>
                    <a:pt x="156973" y="54473"/>
                  </a:moveTo>
                  <a:lnTo>
                    <a:pt x="116942" y="54473"/>
                  </a:lnTo>
                  <a:lnTo>
                    <a:pt x="140088" y="201348"/>
                  </a:lnTo>
                  <a:lnTo>
                    <a:pt x="183221" y="201348"/>
                  </a:lnTo>
                  <a:lnTo>
                    <a:pt x="175463" y="157937"/>
                  </a:lnTo>
                  <a:lnTo>
                    <a:pt x="149477" y="157937"/>
                  </a:lnTo>
                  <a:lnTo>
                    <a:pt x="154869" y="126517"/>
                  </a:lnTo>
                  <a:lnTo>
                    <a:pt x="169848" y="126517"/>
                  </a:lnTo>
                  <a:lnTo>
                    <a:pt x="156973" y="54473"/>
                  </a:lnTo>
                  <a:close/>
                </a:path>
                <a:path w="1386840" h="204470">
                  <a:moveTo>
                    <a:pt x="79980" y="126517"/>
                  </a:moveTo>
                  <a:lnTo>
                    <a:pt x="52986" y="126517"/>
                  </a:lnTo>
                  <a:lnTo>
                    <a:pt x="47594" y="157937"/>
                  </a:lnTo>
                  <a:lnTo>
                    <a:pt x="64509" y="157937"/>
                  </a:lnTo>
                  <a:lnTo>
                    <a:pt x="79980" y="126517"/>
                  </a:lnTo>
                  <a:close/>
                </a:path>
                <a:path w="1386840" h="204470">
                  <a:moveTo>
                    <a:pt x="128295" y="126517"/>
                  </a:moveTo>
                  <a:lnTo>
                    <a:pt x="79980" y="126517"/>
                  </a:lnTo>
                  <a:lnTo>
                    <a:pt x="64509" y="157937"/>
                  </a:lnTo>
                  <a:lnTo>
                    <a:pt x="133247" y="157937"/>
                  </a:lnTo>
                  <a:lnTo>
                    <a:pt x="128295" y="126517"/>
                  </a:lnTo>
                  <a:close/>
                </a:path>
                <a:path w="1386840" h="204470">
                  <a:moveTo>
                    <a:pt x="169848" y="126517"/>
                  </a:moveTo>
                  <a:lnTo>
                    <a:pt x="154869" y="126517"/>
                  </a:lnTo>
                  <a:lnTo>
                    <a:pt x="149477" y="157937"/>
                  </a:lnTo>
                  <a:lnTo>
                    <a:pt x="175463" y="157937"/>
                  </a:lnTo>
                  <a:lnTo>
                    <a:pt x="169848" y="126517"/>
                  </a:lnTo>
                  <a:close/>
                </a:path>
                <a:path w="1386840" h="204470">
                  <a:moveTo>
                    <a:pt x="262346" y="58564"/>
                  </a:moveTo>
                  <a:lnTo>
                    <a:pt x="223954" y="58564"/>
                  </a:lnTo>
                  <a:lnTo>
                    <a:pt x="200157" y="201348"/>
                  </a:lnTo>
                  <a:lnTo>
                    <a:pt x="239757" y="201348"/>
                  </a:lnTo>
                  <a:lnTo>
                    <a:pt x="253050" y="120567"/>
                  </a:lnTo>
                  <a:lnTo>
                    <a:pt x="254104" y="114742"/>
                  </a:lnTo>
                  <a:lnTo>
                    <a:pt x="272200" y="94725"/>
                  </a:lnTo>
                  <a:lnTo>
                    <a:pt x="277158" y="92184"/>
                  </a:lnTo>
                  <a:lnTo>
                    <a:pt x="282518" y="90913"/>
                  </a:lnTo>
                  <a:lnTo>
                    <a:pt x="305096" y="90913"/>
                  </a:lnTo>
                  <a:lnTo>
                    <a:pt x="306352" y="83477"/>
                  </a:lnTo>
                  <a:lnTo>
                    <a:pt x="258163" y="83477"/>
                  </a:lnTo>
                  <a:lnTo>
                    <a:pt x="262346" y="58564"/>
                  </a:lnTo>
                  <a:close/>
                </a:path>
                <a:path w="1386840" h="204470">
                  <a:moveTo>
                    <a:pt x="363758" y="58564"/>
                  </a:moveTo>
                  <a:lnTo>
                    <a:pt x="326109" y="58564"/>
                  </a:lnTo>
                  <a:lnTo>
                    <a:pt x="302312" y="201348"/>
                  </a:lnTo>
                  <a:lnTo>
                    <a:pt x="341819" y="201348"/>
                  </a:lnTo>
                  <a:lnTo>
                    <a:pt x="355577" y="118801"/>
                  </a:lnTo>
                  <a:lnTo>
                    <a:pt x="356631" y="112666"/>
                  </a:lnTo>
                  <a:lnTo>
                    <a:pt x="382226" y="89612"/>
                  </a:lnTo>
                  <a:lnTo>
                    <a:pt x="449539" y="89612"/>
                  </a:lnTo>
                  <a:lnTo>
                    <a:pt x="449355" y="88002"/>
                  </a:lnTo>
                  <a:lnTo>
                    <a:pt x="448238" y="83755"/>
                  </a:lnTo>
                  <a:lnTo>
                    <a:pt x="359668" y="83755"/>
                  </a:lnTo>
                  <a:lnTo>
                    <a:pt x="363758" y="58564"/>
                  </a:lnTo>
                  <a:close/>
                </a:path>
                <a:path w="1386840" h="204470">
                  <a:moveTo>
                    <a:pt x="449539" y="89612"/>
                  </a:moveTo>
                  <a:lnTo>
                    <a:pt x="395550" y="89612"/>
                  </a:lnTo>
                  <a:lnTo>
                    <a:pt x="401344" y="92091"/>
                  </a:lnTo>
                  <a:lnTo>
                    <a:pt x="405054" y="97203"/>
                  </a:lnTo>
                  <a:lnTo>
                    <a:pt x="408595" y="101944"/>
                  </a:lnTo>
                  <a:lnTo>
                    <a:pt x="409710" y="108761"/>
                  </a:lnTo>
                  <a:lnTo>
                    <a:pt x="408285" y="117500"/>
                  </a:lnTo>
                  <a:lnTo>
                    <a:pt x="394248" y="201348"/>
                  </a:lnTo>
                  <a:lnTo>
                    <a:pt x="433849" y="201348"/>
                  </a:lnTo>
                  <a:lnTo>
                    <a:pt x="449094" y="110435"/>
                  </a:lnTo>
                  <a:lnTo>
                    <a:pt x="450053" y="102365"/>
                  </a:lnTo>
                  <a:lnTo>
                    <a:pt x="450121" y="94725"/>
                  </a:lnTo>
                  <a:lnTo>
                    <a:pt x="449539" y="89612"/>
                  </a:lnTo>
                  <a:close/>
                </a:path>
                <a:path w="1386840" h="204470">
                  <a:moveTo>
                    <a:pt x="305096" y="90913"/>
                  </a:moveTo>
                  <a:lnTo>
                    <a:pt x="291132" y="90913"/>
                  </a:lnTo>
                  <a:lnTo>
                    <a:pt x="294138" y="91130"/>
                  </a:lnTo>
                  <a:lnTo>
                    <a:pt x="297299" y="91564"/>
                  </a:lnTo>
                  <a:lnTo>
                    <a:pt x="300521" y="91936"/>
                  </a:lnTo>
                  <a:lnTo>
                    <a:pt x="303000" y="92432"/>
                  </a:lnTo>
                  <a:lnTo>
                    <a:pt x="304735" y="93051"/>
                  </a:lnTo>
                  <a:lnTo>
                    <a:pt x="305096" y="90913"/>
                  </a:lnTo>
                  <a:close/>
                </a:path>
                <a:path w="1386840" h="204470">
                  <a:moveTo>
                    <a:pt x="408750" y="56704"/>
                  </a:moveTo>
                  <a:lnTo>
                    <a:pt x="369428" y="72531"/>
                  </a:lnTo>
                  <a:lnTo>
                    <a:pt x="361248" y="83755"/>
                  </a:lnTo>
                  <a:lnTo>
                    <a:pt x="448238" y="83755"/>
                  </a:lnTo>
                  <a:lnTo>
                    <a:pt x="415879" y="57111"/>
                  </a:lnTo>
                  <a:lnTo>
                    <a:pt x="408750" y="56704"/>
                  </a:lnTo>
                  <a:close/>
                </a:path>
                <a:path w="1386840" h="204470">
                  <a:moveTo>
                    <a:pt x="300490" y="56518"/>
                  </a:moveTo>
                  <a:lnTo>
                    <a:pt x="290513" y="56518"/>
                  </a:lnTo>
                  <a:lnTo>
                    <a:pt x="283045" y="58811"/>
                  </a:lnTo>
                  <a:lnTo>
                    <a:pt x="259650" y="83477"/>
                  </a:lnTo>
                  <a:lnTo>
                    <a:pt x="306352" y="83477"/>
                  </a:lnTo>
                  <a:lnTo>
                    <a:pt x="310685" y="57820"/>
                  </a:lnTo>
                  <a:lnTo>
                    <a:pt x="308950" y="57386"/>
                  </a:lnTo>
                  <a:lnTo>
                    <a:pt x="306966" y="57076"/>
                  </a:lnTo>
                  <a:lnTo>
                    <a:pt x="304735" y="56890"/>
                  </a:lnTo>
                  <a:lnTo>
                    <a:pt x="302566" y="56642"/>
                  </a:lnTo>
                  <a:lnTo>
                    <a:pt x="300490" y="56518"/>
                  </a:lnTo>
                  <a:close/>
                </a:path>
                <a:path w="1386840" h="204470">
                  <a:moveTo>
                    <a:pt x="523036" y="58564"/>
                  </a:moveTo>
                  <a:lnTo>
                    <a:pt x="483436" y="58564"/>
                  </a:lnTo>
                  <a:lnTo>
                    <a:pt x="459638" y="201348"/>
                  </a:lnTo>
                  <a:lnTo>
                    <a:pt x="499239" y="201348"/>
                  </a:lnTo>
                  <a:lnTo>
                    <a:pt x="523036" y="58564"/>
                  </a:lnTo>
                  <a:close/>
                </a:path>
                <a:path w="1386840" h="204470">
                  <a:moveTo>
                    <a:pt x="517769" y="0"/>
                  </a:moveTo>
                  <a:lnTo>
                    <a:pt x="505994" y="0"/>
                  </a:lnTo>
                  <a:lnTo>
                    <a:pt x="500726" y="1952"/>
                  </a:lnTo>
                  <a:lnTo>
                    <a:pt x="496078" y="5856"/>
                  </a:lnTo>
                  <a:lnTo>
                    <a:pt x="491430" y="9698"/>
                  </a:lnTo>
                  <a:lnTo>
                    <a:pt x="488765" y="14408"/>
                  </a:lnTo>
                  <a:lnTo>
                    <a:pt x="487402" y="25439"/>
                  </a:lnTo>
                  <a:lnTo>
                    <a:pt x="488951" y="30149"/>
                  </a:lnTo>
                  <a:lnTo>
                    <a:pt x="492732" y="34115"/>
                  </a:lnTo>
                  <a:lnTo>
                    <a:pt x="496574" y="38020"/>
                  </a:lnTo>
                  <a:lnTo>
                    <a:pt x="501439" y="39972"/>
                  </a:lnTo>
                  <a:lnTo>
                    <a:pt x="513214" y="39972"/>
                  </a:lnTo>
                  <a:lnTo>
                    <a:pt x="518450" y="38020"/>
                  </a:lnTo>
                  <a:lnTo>
                    <a:pt x="527684" y="30149"/>
                  </a:lnTo>
                  <a:lnTo>
                    <a:pt x="530318" y="25439"/>
                  </a:lnTo>
                  <a:lnTo>
                    <a:pt x="531557" y="14408"/>
                  </a:lnTo>
                  <a:lnTo>
                    <a:pt x="530008" y="9698"/>
                  </a:lnTo>
                  <a:lnTo>
                    <a:pt x="526290" y="5856"/>
                  </a:lnTo>
                  <a:lnTo>
                    <a:pt x="522571" y="1952"/>
                  </a:lnTo>
                  <a:lnTo>
                    <a:pt x="517769" y="0"/>
                  </a:lnTo>
                  <a:close/>
                </a:path>
                <a:path w="1386840" h="204470">
                  <a:moveTo>
                    <a:pt x="843213" y="56704"/>
                  </a:moveTo>
                  <a:lnTo>
                    <a:pt x="805100" y="66000"/>
                  </a:lnTo>
                  <a:lnTo>
                    <a:pt x="776655" y="91936"/>
                  </a:lnTo>
                  <a:lnTo>
                    <a:pt x="761689" y="130607"/>
                  </a:lnTo>
                  <a:lnTo>
                    <a:pt x="760271" y="151685"/>
                  </a:lnTo>
                  <a:lnTo>
                    <a:pt x="761357" y="161091"/>
                  </a:lnTo>
                  <a:lnTo>
                    <a:pt x="783906" y="195213"/>
                  </a:lnTo>
                  <a:lnTo>
                    <a:pt x="820253" y="204137"/>
                  </a:lnTo>
                  <a:lnTo>
                    <a:pt x="828915" y="203800"/>
                  </a:lnTo>
                  <a:lnTo>
                    <a:pt x="865686" y="192192"/>
                  </a:lnTo>
                  <a:lnTo>
                    <a:pt x="884566" y="174576"/>
                  </a:lnTo>
                  <a:lnTo>
                    <a:pt x="819075" y="174576"/>
                  </a:lnTo>
                  <a:lnTo>
                    <a:pt x="813498" y="173368"/>
                  </a:lnTo>
                  <a:lnTo>
                    <a:pt x="797819" y="148610"/>
                  </a:lnTo>
                  <a:lnTo>
                    <a:pt x="799241" y="140088"/>
                  </a:lnTo>
                  <a:lnTo>
                    <a:pt x="776004" y="140088"/>
                  </a:lnTo>
                  <a:lnTo>
                    <a:pt x="779816" y="115547"/>
                  </a:lnTo>
                  <a:lnTo>
                    <a:pt x="803649" y="115547"/>
                  </a:lnTo>
                  <a:lnTo>
                    <a:pt x="804419" y="111364"/>
                  </a:lnTo>
                  <a:lnTo>
                    <a:pt x="833391" y="86265"/>
                  </a:lnTo>
                  <a:lnTo>
                    <a:pt x="895508" y="86265"/>
                  </a:lnTo>
                  <a:lnTo>
                    <a:pt x="893008" y="80843"/>
                  </a:lnTo>
                  <a:lnTo>
                    <a:pt x="887927" y="74831"/>
                  </a:lnTo>
                  <a:lnTo>
                    <a:pt x="882845" y="68758"/>
                  </a:lnTo>
                  <a:lnTo>
                    <a:pt x="876462" y="64234"/>
                  </a:lnTo>
                  <a:lnTo>
                    <a:pt x="868777" y="61259"/>
                  </a:lnTo>
                  <a:lnTo>
                    <a:pt x="862892" y="59267"/>
                  </a:lnTo>
                  <a:lnTo>
                    <a:pt x="856669" y="57843"/>
                  </a:lnTo>
                  <a:lnTo>
                    <a:pt x="850110" y="56989"/>
                  </a:lnTo>
                  <a:lnTo>
                    <a:pt x="843213" y="56704"/>
                  </a:lnTo>
                  <a:close/>
                </a:path>
                <a:path w="1386840" h="204470">
                  <a:moveTo>
                    <a:pt x="647820" y="10969"/>
                  </a:moveTo>
                  <a:lnTo>
                    <a:pt x="603107" y="10969"/>
                  </a:lnTo>
                  <a:lnTo>
                    <a:pt x="637223" y="201348"/>
                  </a:lnTo>
                  <a:lnTo>
                    <a:pt x="689094" y="201348"/>
                  </a:lnTo>
                  <a:lnTo>
                    <a:pt x="712453" y="155613"/>
                  </a:lnTo>
                  <a:lnTo>
                    <a:pt x="669945" y="155613"/>
                  </a:lnTo>
                  <a:lnTo>
                    <a:pt x="647820" y="10969"/>
                  </a:lnTo>
                  <a:close/>
                </a:path>
                <a:path w="1386840" h="204470">
                  <a:moveTo>
                    <a:pt x="856042" y="158030"/>
                  </a:moveTo>
                  <a:lnTo>
                    <a:pt x="830230" y="174576"/>
                  </a:lnTo>
                  <a:lnTo>
                    <a:pt x="884566" y="174576"/>
                  </a:lnTo>
                  <a:lnTo>
                    <a:pt x="885882" y="172810"/>
                  </a:lnTo>
                  <a:lnTo>
                    <a:pt x="889368" y="166837"/>
                  </a:lnTo>
                  <a:lnTo>
                    <a:pt x="892203" y="160446"/>
                  </a:lnTo>
                  <a:lnTo>
                    <a:pt x="856042" y="158030"/>
                  </a:lnTo>
                  <a:close/>
                </a:path>
                <a:path w="1386840" h="204470">
                  <a:moveTo>
                    <a:pt x="786329" y="10969"/>
                  </a:moveTo>
                  <a:lnTo>
                    <a:pt x="741709" y="10969"/>
                  </a:lnTo>
                  <a:lnTo>
                    <a:pt x="671711" y="155613"/>
                  </a:lnTo>
                  <a:lnTo>
                    <a:pt x="712453" y="155613"/>
                  </a:lnTo>
                  <a:lnTo>
                    <a:pt x="786329" y="10969"/>
                  </a:lnTo>
                  <a:close/>
                </a:path>
                <a:path w="1386840" h="204470">
                  <a:moveTo>
                    <a:pt x="803649" y="115547"/>
                  </a:moveTo>
                  <a:lnTo>
                    <a:pt x="779816" y="115547"/>
                  </a:lnTo>
                  <a:lnTo>
                    <a:pt x="776004" y="140088"/>
                  </a:lnTo>
                  <a:lnTo>
                    <a:pt x="799241" y="140088"/>
                  </a:lnTo>
                  <a:lnTo>
                    <a:pt x="803649" y="115547"/>
                  </a:lnTo>
                  <a:close/>
                </a:path>
                <a:path w="1386840" h="204470">
                  <a:moveTo>
                    <a:pt x="895508" y="86265"/>
                  </a:moveTo>
                  <a:lnTo>
                    <a:pt x="844918" y="86265"/>
                  </a:lnTo>
                  <a:lnTo>
                    <a:pt x="849721" y="87536"/>
                  </a:lnTo>
                  <a:lnTo>
                    <a:pt x="853625" y="90077"/>
                  </a:lnTo>
                  <a:lnTo>
                    <a:pt x="857529" y="92556"/>
                  </a:lnTo>
                  <a:lnTo>
                    <a:pt x="860318" y="95995"/>
                  </a:lnTo>
                  <a:lnTo>
                    <a:pt x="863664" y="104795"/>
                  </a:lnTo>
                  <a:lnTo>
                    <a:pt x="864036" y="109846"/>
                  </a:lnTo>
                  <a:lnTo>
                    <a:pt x="863107" y="115547"/>
                  </a:lnTo>
                  <a:lnTo>
                    <a:pt x="803649" y="115547"/>
                  </a:lnTo>
                  <a:lnTo>
                    <a:pt x="799241" y="140088"/>
                  </a:lnTo>
                  <a:lnTo>
                    <a:pt x="896479" y="140088"/>
                  </a:lnTo>
                  <a:lnTo>
                    <a:pt x="898245" y="129212"/>
                  </a:lnTo>
                  <a:lnTo>
                    <a:pt x="899366" y="120393"/>
                  </a:lnTo>
                  <a:lnTo>
                    <a:pt x="899595" y="115547"/>
                  </a:lnTo>
                  <a:lnTo>
                    <a:pt x="899652" y="109846"/>
                  </a:lnTo>
                  <a:lnTo>
                    <a:pt x="899413" y="104497"/>
                  </a:lnTo>
                  <a:lnTo>
                    <a:pt x="898338" y="97420"/>
                  </a:lnTo>
                  <a:lnTo>
                    <a:pt x="896479" y="88372"/>
                  </a:lnTo>
                  <a:lnTo>
                    <a:pt x="895508" y="86265"/>
                  </a:lnTo>
                  <a:close/>
                </a:path>
                <a:path w="1386840" h="204470">
                  <a:moveTo>
                    <a:pt x="969213" y="58564"/>
                  </a:moveTo>
                  <a:lnTo>
                    <a:pt x="930821" y="58564"/>
                  </a:lnTo>
                  <a:lnTo>
                    <a:pt x="907023" y="201348"/>
                  </a:lnTo>
                  <a:lnTo>
                    <a:pt x="946624" y="201348"/>
                  </a:lnTo>
                  <a:lnTo>
                    <a:pt x="959917" y="120567"/>
                  </a:lnTo>
                  <a:lnTo>
                    <a:pt x="960970" y="114742"/>
                  </a:lnTo>
                  <a:lnTo>
                    <a:pt x="979066" y="94725"/>
                  </a:lnTo>
                  <a:lnTo>
                    <a:pt x="984024" y="92184"/>
                  </a:lnTo>
                  <a:lnTo>
                    <a:pt x="989385" y="90913"/>
                  </a:lnTo>
                  <a:lnTo>
                    <a:pt x="1011963" y="90913"/>
                  </a:lnTo>
                  <a:lnTo>
                    <a:pt x="1013219" y="83477"/>
                  </a:lnTo>
                  <a:lnTo>
                    <a:pt x="965030" y="83477"/>
                  </a:lnTo>
                  <a:lnTo>
                    <a:pt x="969213" y="58564"/>
                  </a:lnTo>
                  <a:close/>
                </a:path>
                <a:path w="1386840" h="204470">
                  <a:moveTo>
                    <a:pt x="1070624" y="58564"/>
                  </a:moveTo>
                  <a:lnTo>
                    <a:pt x="1032976" y="58564"/>
                  </a:lnTo>
                  <a:lnTo>
                    <a:pt x="1009179" y="201348"/>
                  </a:lnTo>
                  <a:lnTo>
                    <a:pt x="1048686" y="201348"/>
                  </a:lnTo>
                  <a:lnTo>
                    <a:pt x="1063188" y="115640"/>
                  </a:lnTo>
                  <a:lnTo>
                    <a:pt x="1063993" y="110373"/>
                  </a:lnTo>
                  <a:lnTo>
                    <a:pt x="1065729" y="105787"/>
                  </a:lnTo>
                  <a:lnTo>
                    <a:pt x="1071058" y="97916"/>
                  </a:lnTo>
                  <a:lnTo>
                    <a:pt x="1074312" y="94849"/>
                  </a:lnTo>
                  <a:lnTo>
                    <a:pt x="1082058" y="90448"/>
                  </a:lnTo>
                  <a:lnTo>
                    <a:pt x="1086179" y="89333"/>
                  </a:lnTo>
                  <a:lnTo>
                    <a:pt x="1233309" y="89333"/>
                  </a:lnTo>
                  <a:lnTo>
                    <a:pt x="1232954" y="84778"/>
                  </a:lnTo>
                  <a:lnTo>
                    <a:pt x="1232640" y="83755"/>
                  </a:lnTo>
                  <a:lnTo>
                    <a:pt x="1066534" y="83755"/>
                  </a:lnTo>
                  <a:lnTo>
                    <a:pt x="1070624" y="58564"/>
                  </a:lnTo>
                  <a:close/>
                </a:path>
                <a:path w="1386840" h="204470">
                  <a:moveTo>
                    <a:pt x="1166434" y="89333"/>
                  </a:moveTo>
                  <a:lnTo>
                    <a:pt x="1097087" y="89333"/>
                  </a:lnTo>
                  <a:lnTo>
                    <a:pt x="1102013" y="91409"/>
                  </a:lnTo>
                  <a:lnTo>
                    <a:pt x="1105298" y="95561"/>
                  </a:lnTo>
                  <a:lnTo>
                    <a:pt x="1108644" y="99651"/>
                  </a:lnTo>
                  <a:lnTo>
                    <a:pt x="1109772" y="105136"/>
                  </a:lnTo>
                  <a:lnTo>
                    <a:pt x="1109708" y="105787"/>
                  </a:lnTo>
                  <a:lnTo>
                    <a:pt x="1108737" y="112294"/>
                  </a:lnTo>
                  <a:lnTo>
                    <a:pt x="1093678" y="201348"/>
                  </a:lnTo>
                  <a:lnTo>
                    <a:pt x="1132070" y="201348"/>
                  </a:lnTo>
                  <a:lnTo>
                    <a:pt x="1146851" y="114153"/>
                  </a:lnTo>
                  <a:lnTo>
                    <a:pt x="1147966" y="106716"/>
                  </a:lnTo>
                  <a:lnTo>
                    <a:pt x="1150910" y="100736"/>
                  </a:lnTo>
                  <a:lnTo>
                    <a:pt x="1155682" y="96212"/>
                  </a:lnTo>
                  <a:lnTo>
                    <a:pt x="1160454" y="91626"/>
                  </a:lnTo>
                  <a:lnTo>
                    <a:pt x="1166434" y="89333"/>
                  </a:lnTo>
                  <a:close/>
                </a:path>
                <a:path w="1386840" h="204470">
                  <a:moveTo>
                    <a:pt x="1233309" y="89333"/>
                  </a:moveTo>
                  <a:lnTo>
                    <a:pt x="1179944" y="89333"/>
                  </a:lnTo>
                  <a:lnTo>
                    <a:pt x="1184871" y="91316"/>
                  </a:lnTo>
                  <a:lnTo>
                    <a:pt x="1188403" y="95282"/>
                  </a:lnTo>
                  <a:lnTo>
                    <a:pt x="1191936" y="99187"/>
                  </a:lnTo>
                  <a:lnTo>
                    <a:pt x="1193113" y="105136"/>
                  </a:lnTo>
                  <a:lnTo>
                    <a:pt x="1191936" y="113130"/>
                  </a:lnTo>
                  <a:lnTo>
                    <a:pt x="1177062" y="201348"/>
                  </a:lnTo>
                  <a:lnTo>
                    <a:pt x="1216663" y="201348"/>
                  </a:lnTo>
                  <a:lnTo>
                    <a:pt x="1232574" y="105787"/>
                  </a:lnTo>
                  <a:lnTo>
                    <a:pt x="1232670" y="105136"/>
                  </a:lnTo>
                  <a:lnTo>
                    <a:pt x="1233618" y="95282"/>
                  </a:lnTo>
                  <a:lnTo>
                    <a:pt x="1233511" y="91936"/>
                  </a:lnTo>
                  <a:lnTo>
                    <a:pt x="1233309" y="89333"/>
                  </a:lnTo>
                  <a:close/>
                </a:path>
                <a:path w="1386840" h="204470">
                  <a:moveTo>
                    <a:pt x="1011963" y="90913"/>
                  </a:moveTo>
                  <a:lnTo>
                    <a:pt x="997999" y="90913"/>
                  </a:lnTo>
                  <a:lnTo>
                    <a:pt x="1001005" y="91130"/>
                  </a:lnTo>
                  <a:lnTo>
                    <a:pt x="1004165" y="91564"/>
                  </a:lnTo>
                  <a:lnTo>
                    <a:pt x="1007388" y="91936"/>
                  </a:lnTo>
                  <a:lnTo>
                    <a:pt x="1009867" y="92432"/>
                  </a:lnTo>
                  <a:lnTo>
                    <a:pt x="1011602" y="93051"/>
                  </a:lnTo>
                  <a:lnTo>
                    <a:pt x="1011963" y="90913"/>
                  </a:lnTo>
                  <a:close/>
                </a:path>
                <a:path w="1386840" h="204470">
                  <a:moveTo>
                    <a:pt x="1122216" y="56704"/>
                  </a:moveTo>
                  <a:lnTo>
                    <a:pt x="1112549" y="56704"/>
                  </a:lnTo>
                  <a:lnTo>
                    <a:pt x="1105374" y="57169"/>
                  </a:lnTo>
                  <a:lnTo>
                    <a:pt x="1071688" y="77812"/>
                  </a:lnTo>
                  <a:lnTo>
                    <a:pt x="1068114" y="83755"/>
                  </a:lnTo>
                  <a:lnTo>
                    <a:pt x="1146758" y="83755"/>
                  </a:lnTo>
                  <a:lnTo>
                    <a:pt x="1145828" y="75451"/>
                  </a:lnTo>
                  <a:lnTo>
                    <a:pt x="1142296" y="68882"/>
                  </a:lnTo>
                  <a:lnTo>
                    <a:pt x="1135937" y="63868"/>
                  </a:lnTo>
                  <a:lnTo>
                    <a:pt x="1130087" y="59152"/>
                  </a:lnTo>
                  <a:lnTo>
                    <a:pt x="1122216" y="56704"/>
                  </a:lnTo>
                  <a:close/>
                </a:path>
                <a:path w="1386840" h="204470">
                  <a:moveTo>
                    <a:pt x="1195747" y="56704"/>
                  </a:moveTo>
                  <a:lnTo>
                    <a:pt x="1156170" y="72717"/>
                  </a:lnTo>
                  <a:lnTo>
                    <a:pt x="1148245" y="83755"/>
                  </a:lnTo>
                  <a:lnTo>
                    <a:pt x="1232640" y="83755"/>
                  </a:lnTo>
                  <a:lnTo>
                    <a:pt x="1195747" y="56704"/>
                  </a:lnTo>
                  <a:close/>
                </a:path>
                <a:path w="1386840" h="204470">
                  <a:moveTo>
                    <a:pt x="1007357" y="56518"/>
                  </a:moveTo>
                  <a:lnTo>
                    <a:pt x="997379" y="56518"/>
                  </a:lnTo>
                  <a:lnTo>
                    <a:pt x="989912" y="58811"/>
                  </a:lnTo>
                  <a:lnTo>
                    <a:pt x="966517" y="83477"/>
                  </a:lnTo>
                  <a:lnTo>
                    <a:pt x="1013219" y="83477"/>
                  </a:lnTo>
                  <a:lnTo>
                    <a:pt x="1017551" y="57820"/>
                  </a:lnTo>
                  <a:lnTo>
                    <a:pt x="1015816" y="57386"/>
                  </a:lnTo>
                  <a:lnTo>
                    <a:pt x="1013833" y="57076"/>
                  </a:lnTo>
                  <a:lnTo>
                    <a:pt x="1011602" y="56890"/>
                  </a:lnTo>
                  <a:lnTo>
                    <a:pt x="1009433" y="56642"/>
                  </a:lnTo>
                  <a:lnTo>
                    <a:pt x="1007357" y="56518"/>
                  </a:lnTo>
                  <a:close/>
                </a:path>
                <a:path w="1386840" h="204470">
                  <a:moveTo>
                    <a:pt x="1330089" y="56704"/>
                  </a:moveTo>
                  <a:lnTo>
                    <a:pt x="1291976" y="66000"/>
                  </a:lnTo>
                  <a:lnTo>
                    <a:pt x="1263531" y="91936"/>
                  </a:lnTo>
                  <a:lnTo>
                    <a:pt x="1248564" y="130607"/>
                  </a:lnTo>
                  <a:lnTo>
                    <a:pt x="1247147" y="151685"/>
                  </a:lnTo>
                  <a:lnTo>
                    <a:pt x="1248233" y="161091"/>
                  </a:lnTo>
                  <a:lnTo>
                    <a:pt x="1270781" y="195213"/>
                  </a:lnTo>
                  <a:lnTo>
                    <a:pt x="1307128" y="204137"/>
                  </a:lnTo>
                  <a:lnTo>
                    <a:pt x="1315791" y="203800"/>
                  </a:lnTo>
                  <a:lnTo>
                    <a:pt x="1352562" y="192192"/>
                  </a:lnTo>
                  <a:lnTo>
                    <a:pt x="1371442" y="174576"/>
                  </a:lnTo>
                  <a:lnTo>
                    <a:pt x="1305951" y="174576"/>
                  </a:lnTo>
                  <a:lnTo>
                    <a:pt x="1300373" y="173368"/>
                  </a:lnTo>
                  <a:lnTo>
                    <a:pt x="1284694" y="148610"/>
                  </a:lnTo>
                  <a:lnTo>
                    <a:pt x="1286117" y="140088"/>
                  </a:lnTo>
                  <a:lnTo>
                    <a:pt x="1262880" y="140088"/>
                  </a:lnTo>
                  <a:lnTo>
                    <a:pt x="1266691" y="115547"/>
                  </a:lnTo>
                  <a:lnTo>
                    <a:pt x="1290525" y="115547"/>
                  </a:lnTo>
                  <a:lnTo>
                    <a:pt x="1291294" y="111364"/>
                  </a:lnTo>
                  <a:lnTo>
                    <a:pt x="1320267" y="86265"/>
                  </a:lnTo>
                  <a:lnTo>
                    <a:pt x="1382384" y="86265"/>
                  </a:lnTo>
                  <a:lnTo>
                    <a:pt x="1379884" y="80843"/>
                  </a:lnTo>
                  <a:lnTo>
                    <a:pt x="1374802" y="74831"/>
                  </a:lnTo>
                  <a:lnTo>
                    <a:pt x="1369721" y="68758"/>
                  </a:lnTo>
                  <a:lnTo>
                    <a:pt x="1363337" y="64234"/>
                  </a:lnTo>
                  <a:lnTo>
                    <a:pt x="1355653" y="61259"/>
                  </a:lnTo>
                  <a:lnTo>
                    <a:pt x="1349767" y="59267"/>
                  </a:lnTo>
                  <a:lnTo>
                    <a:pt x="1343545" y="57843"/>
                  </a:lnTo>
                  <a:lnTo>
                    <a:pt x="1336986" y="56989"/>
                  </a:lnTo>
                  <a:lnTo>
                    <a:pt x="1330089" y="56704"/>
                  </a:lnTo>
                  <a:close/>
                </a:path>
                <a:path w="1386840" h="204470">
                  <a:moveTo>
                    <a:pt x="1342918" y="158030"/>
                  </a:moveTo>
                  <a:lnTo>
                    <a:pt x="1317106" y="174576"/>
                  </a:lnTo>
                  <a:lnTo>
                    <a:pt x="1371442" y="174576"/>
                  </a:lnTo>
                  <a:lnTo>
                    <a:pt x="1372757" y="172810"/>
                  </a:lnTo>
                  <a:lnTo>
                    <a:pt x="1376243" y="166837"/>
                  </a:lnTo>
                  <a:lnTo>
                    <a:pt x="1379078" y="160446"/>
                  </a:lnTo>
                  <a:lnTo>
                    <a:pt x="1342918" y="158030"/>
                  </a:lnTo>
                  <a:close/>
                </a:path>
                <a:path w="1386840" h="204470">
                  <a:moveTo>
                    <a:pt x="1290525" y="115547"/>
                  </a:moveTo>
                  <a:lnTo>
                    <a:pt x="1266691" y="115547"/>
                  </a:lnTo>
                  <a:lnTo>
                    <a:pt x="1262880" y="140088"/>
                  </a:lnTo>
                  <a:lnTo>
                    <a:pt x="1286117" y="140088"/>
                  </a:lnTo>
                  <a:lnTo>
                    <a:pt x="1290525" y="115547"/>
                  </a:lnTo>
                  <a:close/>
                </a:path>
                <a:path w="1386840" h="204470">
                  <a:moveTo>
                    <a:pt x="1382384" y="86265"/>
                  </a:moveTo>
                  <a:lnTo>
                    <a:pt x="1331793" y="86265"/>
                  </a:lnTo>
                  <a:lnTo>
                    <a:pt x="1336596" y="87536"/>
                  </a:lnTo>
                  <a:lnTo>
                    <a:pt x="1340501" y="90077"/>
                  </a:lnTo>
                  <a:lnTo>
                    <a:pt x="1344405" y="92556"/>
                  </a:lnTo>
                  <a:lnTo>
                    <a:pt x="1347194" y="95995"/>
                  </a:lnTo>
                  <a:lnTo>
                    <a:pt x="1350540" y="104795"/>
                  </a:lnTo>
                  <a:lnTo>
                    <a:pt x="1350912" y="109846"/>
                  </a:lnTo>
                  <a:lnTo>
                    <a:pt x="1349982" y="115547"/>
                  </a:lnTo>
                  <a:lnTo>
                    <a:pt x="1290525" y="115547"/>
                  </a:lnTo>
                  <a:lnTo>
                    <a:pt x="1286117" y="140088"/>
                  </a:lnTo>
                  <a:lnTo>
                    <a:pt x="1383355" y="140088"/>
                  </a:lnTo>
                  <a:lnTo>
                    <a:pt x="1385121" y="129212"/>
                  </a:lnTo>
                  <a:lnTo>
                    <a:pt x="1386242" y="120393"/>
                  </a:lnTo>
                  <a:lnTo>
                    <a:pt x="1386471" y="115547"/>
                  </a:lnTo>
                  <a:lnTo>
                    <a:pt x="1386528" y="109846"/>
                  </a:lnTo>
                  <a:lnTo>
                    <a:pt x="1386289" y="104497"/>
                  </a:lnTo>
                  <a:lnTo>
                    <a:pt x="1385214" y="97420"/>
                  </a:lnTo>
                  <a:lnTo>
                    <a:pt x="1383355" y="88372"/>
                  </a:lnTo>
                  <a:lnTo>
                    <a:pt x="1382384" y="86265"/>
                  </a:lnTo>
                  <a:close/>
                </a:path>
              </a:pathLst>
            </a:custGeom>
            <a:solidFill>
              <a:srgbClr val="DFFF2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/>
            <p:cNvSpPr/>
            <p:nvPr/>
          </p:nvSpPr>
          <p:spPr>
            <a:xfrm>
              <a:off x="14967810" y="3359663"/>
              <a:ext cx="335280" cy="957580"/>
            </a:xfrm>
            <a:custGeom>
              <a:avLst/>
              <a:gdLst/>
              <a:ahLst/>
              <a:cxnLst/>
              <a:rect l="l" t="t" r="r" b="b"/>
              <a:pathLst>
                <a:path w="335280" h="957579">
                  <a:moveTo>
                    <a:pt x="0" y="94183"/>
                  </a:moveTo>
                  <a:lnTo>
                    <a:pt x="1807" y="100561"/>
                  </a:lnTo>
                  <a:lnTo>
                    <a:pt x="11905" y="106200"/>
                  </a:lnTo>
                  <a:lnTo>
                    <a:pt x="18283" y="104393"/>
                  </a:lnTo>
                  <a:lnTo>
                    <a:pt x="61945" y="26208"/>
                  </a:lnTo>
                  <a:lnTo>
                    <a:pt x="140130" y="69870"/>
                  </a:lnTo>
                  <a:lnTo>
                    <a:pt x="146509" y="68063"/>
                  </a:lnTo>
                  <a:lnTo>
                    <a:pt x="152148" y="57965"/>
                  </a:lnTo>
                  <a:lnTo>
                    <a:pt x="150340" y="51586"/>
                  </a:lnTo>
                  <a:lnTo>
                    <a:pt x="66800" y="4934"/>
                  </a:lnTo>
                  <a:lnTo>
                    <a:pt x="67983" y="9107"/>
                  </a:lnTo>
                  <a:lnTo>
                    <a:pt x="47834" y="14815"/>
                  </a:lnTo>
                  <a:lnTo>
                    <a:pt x="46652" y="10643"/>
                  </a:lnTo>
                  <a:lnTo>
                    <a:pt x="0" y="94183"/>
                  </a:lnTo>
                  <a:close/>
                </a:path>
                <a:path w="335280" h="957579">
                  <a:moveTo>
                    <a:pt x="54725" y="39137"/>
                  </a:moveTo>
                  <a:lnTo>
                    <a:pt x="314842" y="957195"/>
                  </a:lnTo>
                  <a:lnTo>
                    <a:pt x="334991" y="951487"/>
                  </a:lnTo>
                  <a:lnTo>
                    <a:pt x="74874" y="33428"/>
                  </a:lnTo>
                  <a:lnTo>
                    <a:pt x="61945" y="26208"/>
                  </a:lnTo>
                  <a:lnTo>
                    <a:pt x="54725" y="39137"/>
                  </a:lnTo>
                  <a:close/>
                </a:path>
                <a:path w="335280" h="957579">
                  <a:moveTo>
                    <a:pt x="46652" y="10643"/>
                  </a:moveTo>
                  <a:lnTo>
                    <a:pt x="47834" y="14815"/>
                  </a:lnTo>
                  <a:lnTo>
                    <a:pt x="67983" y="9107"/>
                  </a:lnTo>
                  <a:lnTo>
                    <a:pt x="66800" y="4934"/>
                  </a:lnTo>
                  <a:lnTo>
                    <a:pt x="57965" y="0"/>
                  </a:lnTo>
                  <a:lnTo>
                    <a:pt x="51586" y="1807"/>
                  </a:lnTo>
                  <a:lnTo>
                    <a:pt x="46652" y="10643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20104100" cy="11308715"/>
            <a:chOff x="0" y="0"/>
            <a:chExt cx="20104100" cy="1130871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20104098" cy="11308556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952830" y="758576"/>
              <a:ext cx="18209895" cy="962025"/>
            </a:xfrm>
            <a:custGeom>
              <a:avLst/>
              <a:gdLst/>
              <a:ahLst/>
              <a:cxnLst/>
              <a:rect l="l" t="t" r="r" b="b"/>
              <a:pathLst>
                <a:path w="18209895" h="962025">
                  <a:moveTo>
                    <a:pt x="459536" y="296329"/>
                  </a:moveTo>
                  <a:lnTo>
                    <a:pt x="458292" y="253314"/>
                  </a:lnTo>
                  <a:lnTo>
                    <a:pt x="454571" y="213385"/>
                  </a:lnTo>
                  <a:lnTo>
                    <a:pt x="439674" y="142798"/>
                  </a:lnTo>
                  <a:lnTo>
                    <a:pt x="413232" y="85750"/>
                  </a:lnTo>
                  <a:lnTo>
                    <a:pt x="373646" y="43484"/>
                  </a:lnTo>
                  <a:lnTo>
                    <a:pt x="319824" y="17310"/>
                  </a:lnTo>
                  <a:lnTo>
                    <a:pt x="272719" y="9944"/>
                  </a:lnTo>
                  <a:lnTo>
                    <a:pt x="272719" y="293103"/>
                  </a:lnTo>
                  <a:lnTo>
                    <a:pt x="271983" y="320090"/>
                  </a:lnTo>
                  <a:lnTo>
                    <a:pt x="266077" y="363562"/>
                  </a:lnTo>
                  <a:lnTo>
                    <a:pt x="238899" y="402221"/>
                  </a:lnTo>
                  <a:lnTo>
                    <a:pt x="196481" y="409600"/>
                  </a:lnTo>
                  <a:lnTo>
                    <a:pt x="185750" y="409600"/>
                  </a:lnTo>
                  <a:lnTo>
                    <a:pt x="185750" y="180911"/>
                  </a:lnTo>
                  <a:lnTo>
                    <a:pt x="206692" y="180911"/>
                  </a:lnTo>
                  <a:lnTo>
                    <a:pt x="253288" y="197523"/>
                  </a:lnTo>
                  <a:lnTo>
                    <a:pt x="269760" y="245592"/>
                  </a:lnTo>
                  <a:lnTo>
                    <a:pt x="272719" y="293103"/>
                  </a:lnTo>
                  <a:lnTo>
                    <a:pt x="272719" y="9944"/>
                  </a:lnTo>
                  <a:lnTo>
                    <a:pt x="249631" y="8585"/>
                  </a:lnTo>
                  <a:lnTo>
                    <a:pt x="0" y="8585"/>
                  </a:lnTo>
                  <a:lnTo>
                    <a:pt x="0" y="953414"/>
                  </a:lnTo>
                  <a:lnTo>
                    <a:pt x="185750" y="953414"/>
                  </a:lnTo>
                  <a:lnTo>
                    <a:pt x="185750" y="579247"/>
                  </a:lnTo>
                  <a:lnTo>
                    <a:pt x="262521" y="579247"/>
                  </a:lnTo>
                  <a:lnTo>
                    <a:pt x="331901" y="570522"/>
                  </a:lnTo>
                  <a:lnTo>
                    <a:pt x="383311" y="544347"/>
                  </a:lnTo>
                  <a:lnTo>
                    <a:pt x="419671" y="502335"/>
                  </a:lnTo>
                  <a:lnTo>
                    <a:pt x="442899" y="446112"/>
                  </a:lnTo>
                  <a:lnTo>
                    <a:pt x="450634" y="409600"/>
                  </a:lnTo>
                  <a:lnTo>
                    <a:pt x="455371" y="376720"/>
                  </a:lnTo>
                  <a:lnTo>
                    <a:pt x="458495" y="337896"/>
                  </a:lnTo>
                  <a:lnTo>
                    <a:pt x="459536" y="296329"/>
                  </a:lnTo>
                  <a:close/>
                </a:path>
                <a:path w="18209895" h="962025">
                  <a:moveTo>
                    <a:pt x="981341" y="273240"/>
                  </a:moveTo>
                  <a:lnTo>
                    <a:pt x="980541" y="234556"/>
                  </a:lnTo>
                  <a:lnTo>
                    <a:pt x="976325" y="183591"/>
                  </a:lnTo>
                  <a:lnTo>
                    <a:pt x="968463" y="134200"/>
                  </a:lnTo>
                  <a:lnTo>
                    <a:pt x="949934" y="81330"/>
                  </a:lnTo>
                  <a:lnTo>
                    <a:pt x="919073" y="41871"/>
                  </a:lnTo>
                  <a:lnTo>
                    <a:pt x="873175" y="16903"/>
                  </a:lnTo>
                  <a:lnTo>
                    <a:pt x="809548" y="8585"/>
                  </a:lnTo>
                  <a:lnTo>
                    <a:pt x="796671" y="8585"/>
                  </a:lnTo>
                  <a:lnTo>
                    <a:pt x="796671" y="273240"/>
                  </a:lnTo>
                  <a:lnTo>
                    <a:pt x="794219" y="310591"/>
                  </a:lnTo>
                  <a:lnTo>
                    <a:pt x="786879" y="337261"/>
                  </a:lnTo>
                  <a:lnTo>
                    <a:pt x="774623" y="353263"/>
                  </a:lnTo>
                  <a:lnTo>
                    <a:pt x="757478" y="358597"/>
                  </a:lnTo>
                  <a:lnTo>
                    <a:pt x="711847" y="358597"/>
                  </a:lnTo>
                  <a:lnTo>
                    <a:pt x="711847" y="183591"/>
                  </a:lnTo>
                  <a:lnTo>
                    <a:pt x="755865" y="183591"/>
                  </a:lnTo>
                  <a:lnTo>
                    <a:pt x="791845" y="211747"/>
                  </a:lnTo>
                  <a:lnTo>
                    <a:pt x="796671" y="273240"/>
                  </a:lnTo>
                  <a:lnTo>
                    <a:pt x="796671" y="8585"/>
                  </a:lnTo>
                  <a:lnTo>
                    <a:pt x="519658" y="8585"/>
                  </a:lnTo>
                  <a:lnTo>
                    <a:pt x="519658" y="953414"/>
                  </a:lnTo>
                  <a:lnTo>
                    <a:pt x="710780" y="953414"/>
                  </a:lnTo>
                  <a:lnTo>
                    <a:pt x="710780" y="522338"/>
                  </a:lnTo>
                  <a:lnTo>
                    <a:pt x="728256" y="522973"/>
                  </a:lnTo>
                  <a:lnTo>
                    <a:pt x="772515" y="539343"/>
                  </a:lnTo>
                  <a:lnTo>
                    <a:pt x="782180" y="583539"/>
                  </a:lnTo>
                  <a:lnTo>
                    <a:pt x="782180" y="953414"/>
                  </a:lnTo>
                  <a:lnTo>
                    <a:pt x="968463" y="953414"/>
                  </a:lnTo>
                  <a:lnTo>
                    <a:pt x="968463" y="595884"/>
                  </a:lnTo>
                  <a:lnTo>
                    <a:pt x="967320" y="569277"/>
                  </a:lnTo>
                  <a:lnTo>
                    <a:pt x="963891" y="545287"/>
                  </a:lnTo>
                  <a:lnTo>
                    <a:pt x="958189" y="523913"/>
                  </a:lnTo>
                  <a:lnTo>
                    <a:pt x="957516" y="522338"/>
                  </a:lnTo>
                  <a:lnTo>
                    <a:pt x="950201" y="505155"/>
                  </a:lnTo>
                  <a:lnTo>
                    <a:pt x="939673" y="489089"/>
                  </a:lnTo>
                  <a:lnTo>
                    <a:pt x="925779" y="476300"/>
                  </a:lnTo>
                  <a:lnTo>
                    <a:pt x="908532" y="466813"/>
                  </a:lnTo>
                  <a:lnTo>
                    <a:pt x="887933" y="460603"/>
                  </a:lnTo>
                  <a:lnTo>
                    <a:pt x="912863" y="449961"/>
                  </a:lnTo>
                  <a:lnTo>
                    <a:pt x="949629" y="418020"/>
                  </a:lnTo>
                  <a:lnTo>
                    <a:pt x="970165" y="371690"/>
                  </a:lnTo>
                  <a:lnTo>
                    <a:pt x="972972" y="358597"/>
                  </a:lnTo>
                  <a:lnTo>
                    <a:pt x="976376" y="342760"/>
                  </a:lnTo>
                  <a:lnTo>
                    <a:pt x="980097" y="309956"/>
                  </a:lnTo>
                  <a:lnTo>
                    <a:pt x="981341" y="273240"/>
                  </a:lnTo>
                  <a:close/>
                </a:path>
                <a:path w="18209895" h="962025">
                  <a:moveTo>
                    <a:pt x="1502079" y="695731"/>
                  </a:moveTo>
                  <a:lnTo>
                    <a:pt x="1501965" y="245325"/>
                  </a:lnTo>
                  <a:lnTo>
                    <a:pt x="1498346" y="189941"/>
                  </a:lnTo>
                  <a:lnTo>
                    <a:pt x="1487182" y="140246"/>
                  </a:lnTo>
                  <a:lnTo>
                    <a:pt x="1468551" y="97866"/>
                  </a:lnTo>
                  <a:lnTo>
                    <a:pt x="1442491" y="62801"/>
                  </a:lnTo>
                  <a:lnTo>
                    <a:pt x="1409509" y="35331"/>
                  </a:lnTo>
                  <a:lnTo>
                    <a:pt x="1369606" y="15697"/>
                  </a:lnTo>
                  <a:lnTo>
                    <a:pt x="1322806" y="3924"/>
                  </a:lnTo>
                  <a:lnTo>
                    <a:pt x="1313649" y="3263"/>
                  </a:lnTo>
                  <a:lnTo>
                    <a:pt x="1313649" y="243725"/>
                  </a:lnTo>
                  <a:lnTo>
                    <a:pt x="1313561" y="705942"/>
                  </a:lnTo>
                  <a:lnTo>
                    <a:pt x="1310957" y="741273"/>
                  </a:lnTo>
                  <a:lnTo>
                    <a:pt x="1302905" y="767270"/>
                  </a:lnTo>
                  <a:lnTo>
                    <a:pt x="1289481" y="782866"/>
                  </a:lnTo>
                  <a:lnTo>
                    <a:pt x="1270698" y="788073"/>
                  </a:lnTo>
                  <a:lnTo>
                    <a:pt x="1259217" y="786904"/>
                  </a:lnTo>
                  <a:lnTo>
                    <a:pt x="1230566" y="758075"/>
                  </a:lnTo>
                  <a:lnTo>
                    <a:pt x="1224534" y="705942"/>
                  </a:lnTo>
                  <a:lnTo>
                    <a:pt x="1224534" y="245325"/>
                  </a:lnTo>
                  <a:lnTo>
                    <a:pt x="1227480" y="214096"/>
                  </a:lnTo>
                  <a:lnTo>
                    <a:pt x="1236345" y="191782"/>
                  </a:lnTo>
                  <a:lnTo>
                    <a:pt x="1251102" y="178396"/>
                  </a:lnTo>
                  <a:lnTo>
                    <a:pt x="1271765" y="173926"/>
                  </a:lnTo>
                  <a:lnTo>
                    <a:pt x="1290091" y="178295"/>
                  </a:lnTo>
                  <a:lnTo>
                    <a:pt x="1303172" y="191376"/>
                  </a:lnTo>
                  <a:lnTo>
                    <a:pt x="1311033" y="213182"/>
                  </a:lnTo>
                  <a:lnTo>
                    <a:pt x="1313649" y="243725"/>
                  </a:lnTo>
                  <a:lnTo>
                    <a:pt x="1313649" y="3263"/>
                  </a:lnTo>
                  <a:lnTo>
                    <a:pt x="1269085" y="0"/>
                  </a:lnTo>
                  <a:lnTo>
                    <a:pt x="1215339" y="3924"/>
                  </a:lnTo>
                  <a:lnTo>
                    <a:pt x="1168425" y="15697"/>
                  </a:lnTo>
                  <a:lnTo>
                    <a:pt x="1128369" y="35331"/>
                  </a:lnTo>
                  <a:lnTo>
                    <a:pt x="1095146" y="62801"/>
                  </a:lnTo>
                  <a:lnTo>
                    <a:pt x="1069314" y="97866"/>
                  </a:lnTo>
                  <a:lnTo>
                    <a:pt x="1050861" y="140246"/>
                  </a:lnTo>
                  <a:lnTo>
                    <a:pt x="1039787" y="189941"/>
                  </a:lnTo>
                  <a:lnTo>
                    <a:pt x="1036205" y="245325"/>
                  </a:lnTo>
                  <a:lnTo>
                    <a:pt x="1036104" y="695731"/>
                  </a:lnTo>
                  <a:lnTo>
                    <a:pt x="1039825" y="756640"/>
                  </a:lnTo>
                  <a:lnTo>
                    <a:pt x="1051001" y="809955"/>
                  </a:lnTo>
                  <a:lnTo>
                    <a:pt x="1069619" y="855675"/>
                  </a:lnTo>
                  <a:lnTo>
                    <a:pt x="1095692" y="893826"/>
                  </a:lnTo>
                  <a:lnTo>
                    <a:pt x="1129068" y="923658"/>
                  </a:lnTo>
                  <a:lnTo>
                    <a:pt x="1169098" y="944968"/>
                  </a:lnTo>
                  <a:lnTo>
                    <a:pt x="1215771" y="957745"/>
                  </a:lnTo>
                  <a:lnTo>
                    <a:pt x="1269085" y="962012"/>
                  </a:lnTo>
                  <a:lnTo>
                    <a:pt x="1322374" y="957745"/>
                  </a:lnTo>
                  <a:lnTo>
                    <a:pt x="1368933" y="944968"/>
                  </a:lnTo>
                  <a:lnTo>
                    <a:pt x="1408798" y="923658"/>
                  </a:lnTo>
                  <a:lnTo>
                    <a:pt x="1441945" y="893826"/>
                  </a:lnTo>
                  <a:lnTo>
                    <a:pt x="1468259" y="855675"/>
                  </a:lnTo>
                  <a:lnTo>
                    <a:pt x="1487043" y="809955"/>
                  </a:lnTo>
                  <a:lnTo>
                    <a:pt x="1491665" y="788073"/>
                  </a:lnTo>
                  <a:lnTo>
                    <a:pt x="1498320" y="756640"/>
                  </a:lnTo>
                  <a:lnTo>
                    <a:pt x="1502079" y="695731"/>
                  </a:lnTo>
                  <a:close/>
                </a:path>
                <a:path w="18209895" h="962025">
                  <a:moveTo>
                    <a:pt x="2042134" y="647954"/>
                  </a:moveTo>
                  <a:lnTo>
                    <a:pt x="2040763" y="606920"/>
                  </a:lnTo>
                  <a:lnTo>
                    <a:pt x="2029752" y="534720"/>
                  </a:lnTo>
                  <a:lnTo>
                    <a:pt x="2006739" y="476478"/>
                  </a:lnTo>
                  <a:lnTo>
                    <a:pt x="1964055" y="438619"/>
                  </a:lnTo>
                  <a:lnTo>
                    <a:pt x="1934768" y="427850"/>
                  </a:lnTo>
                  <a:lnTo>
                    <a:pt x="1957616" y="419633"/>
                  </a:lnTo>
                  <a:lnTo>
                    <a:pt x="1993849" y="392518"/>
                  </a:lnTo>
                  <a:lnTo>
                    <a:pt x="2017814" y="351383"/>
                  </a:lnTo>
                  <a:lnTo>
                    <a:pt x="2029891" y="297434"/>
                  </a:lnTo>
                  <a:lnTo>
                    <a:pt x="2031390" y="265734"/>
                  </a:lnTo>
                  <a:lnTo>
                    <a:pt x="2031390" y="224396"/>
                  </a:lnTo>
                  <a:lnTo>
                    <a:pt x="2028444" y="170776"/>
                  </a:lnTo>
                  <a:lnTo>
                    <a:pt x="2019592" y="125349"/>
                  </a:lnTo>
                  <a:lnTo>
                    <a:pt x="2004822" y="88099"/>
                  </a:lnTo>
                  <a:lnTo>
                    <a:pt x="1957273" y="36969"/>
                  </a:lnTo>
                  <a:lnTo>
                    <a:pt x="1882394" y="11734"/>
                  </a:lnTo>
                  <a:lnTo>
                    <a:pt x="1855317" y="9969"/>
                  </a:lnTo>
                  <a:lnTo>
                    <a:pt x="1855317" y="599109"/>
                  </a:lnTo>
                  <a:lnTo>
                    <a:pt x="1855317" y="717207"/>
                  </a:lnTo>
                  <a:lnTo>
                    <a:pt x="1850720" y="747737"/>
                  </a:lnTo>
                  <a:lnTo>
                    <a:pt x="1836928" y="769556"/>
                  </a:lnTo>
                  <a:lnTo>
                    <a:pt x="1813941" y="782637"/>
                  </a:lnTo>
                  <a:lnTo>
                    <a:pt x="1781771" y="786993"/>
                  </a:lnTo>
                  <a:lnTo>
                    <a:pt x="1777111" y="786993"/>
                  </a:lnTo>
                  <a:lnTo>
                    <a:pt x="1770849" y="786638"/>
                  </a:lnTo>
                  <a:lnTo>
                    <a:pt x="1762975" y="785926"/>
                  </a:lnTo>
                  <a:lnTo>
                    <a:pt x="1762975" y="512140"/>
                  </a:lnTo>
                  <a:lnTo>
                    <a:pt x="1797875" y="512140"/>
                  </a:lnTo>
                  <a:lnTo>
                    <a:pt x="1813166" y="513613"/>
                  </a:lnTo>
                  <a:lnTo>
                    <a:pt x="1848370" y="548373"/>
                  </a:lnTo>
                  <a:lnTo>
                    <a:pt x="1855317" y="599109"/>
                  </a:lnTo>
                  <a:lnTo>
                    <a:pt x="1855317" y="9969"/>
                  </a:lnTo>
                  <a:lnTo>
                    <a:pt x="1842960" y="9156"/>
                  </a:lnTo>
                  <a:lnTo>
                    <a:pt x="1842960" y="200240"/>
                  </a:lnTo>
                  <a:lnTo>
                    <a:pt x="1842897" y="297434"/>
                  </a:lnTo>
                  <a:lnTo>
                    <a:pt x="1835454" y="344106"/>
                  </a:lnTo>
                  <a:lnTo>
                    <a:pt x="1801634" y="364502"/>
                  </a:lnTo>
                  <a:lnTo>
                    <a:pt x="1762975" y="364502"/>
                  </a:lnTo>
                  <a:lnTo>
                    <a:pt x="1762975" y="154609"/>
                  </a:lnTo>
                  <a:lnTo>
                    <a:pt x="1802701" y="154609"/>
                  </a:lnTo>
                  <a:lnTo>
                    <a:pt x="1820316" y="157454"/>
                  </a:lnTo>
                  <a:lnTo>
                    <a:pt x="1832902" y="166014"/>
                  </a:lnTo>
                  <a:lnTo>
                    <a:pt x="1840445" y="180276"/>
                  </a:lnTo>
                  <a:lnTo>
                    <a:pt x="1842960" y="200240"/>
                  </a:lnTo>
                  <a:lnTo>
                    <a:pt x="1842960" y="9156"/>
                  </a:lnTo>
                  <a:lnTo>
                    <a:pt x="1834375" y="8585"/>
                  </a:lnTo>
                  <a:lnTo>
                    <a:pt x="1578305" y="8585"/>
                  </a:lnTo>
                  <a:lnTo>
                    <a:pt x="1578305" y="953414"/>
                  </a:lnTo>
                  <a:lnTo>
                    <a:pt x="1834375" y="953414"/>
                  </a:lnTo>
                  <a:lnTo>
                    <a:pt x="1873605" y="951039"/>
                  </a:lnTo>
                  <a:lnTo>
                    <a:pt x="1937753" y="931976"/>
                  </a:lnTo>
                  <a:lnTo>
                    <a:pt x="1983486" y="894334"/>
                  </a:lnTo>
                  <a:lnTo>
                    <a:pt x="2014626" y="840917"/>
                  </a:lnTo>
                  <a:lnTo>
                    <a:pt x="2029460" y="786993"/>
                  </a:lnTo>
                  <a:lnTo>
                    <a:pt x="2032469" y="772668"/>
                  </a:lnTo>
                  <a:lnTo>
                    <a:pt x="2037842" y="733983"/>
                  </a:lnTo>
                  <a:lnTo>
                    <a:pt x="2041055" y="692416"/>
                  </a:lnTo>
                  <a:lnTo>
                    <a:pt x="2042134" y="647954"/>
                  </a:lnTo>
                  <a:close/>
                </a:path>
                <a:path w="18209895" h="962025">
                  <a:moveTo>
                    <a:pt x="2487714" y="792365"/>
                  </a:moveTo>
                  <a:lnTo>
                    <a:pt x="2293378" y="792365"/>
                  </a:lnTo>
                  <a:lnTo>
                    <a:pt x="2293378" y="8585"/>
                  </a:lnTo>
                  <a:lnTo>
                    <a:pt x="2104402" y="8585"/>
                  </a:lnTo>
                  <a:lnTo>
                    <a:pt x="2104402" y="953414"/>
                  </a:lnTo>
                  <a:lnTo>
                    <a:pt x="2487714" y="953414"/>
                  </a:lnTo>
                  <a:lnTo>
                    <a:pt x="2487714" y="792365"/>
                  </a:lnTo>
                  <a:close/>
                </a:path>
                <a:path w="18209895" h="962025">
                  <a:moveTo>
                    <a:pt x="2931668" y="769289"/>
                  </a:moveTo>
                  <a:lnTo>
                    <a:pt x="2733586" y="769289"/>
                  </a:lnTo>
                  <a:lnTo>
                    <a:pt x="2733586" y="552932"/>
                  </a:lnTo>
                  <a:lnTo>
                    <a:pt x="2911805" y="552932"/>
                  </a:lnTo>
                  <a:lnTo>
                    <a:pt x="2911805" y="375246"/>
                  </a:lnTo>
                  <a:lnTo>
                    <a:pt x="2733586" y="375246"/>
                  </a:lnTo>
                  <a:lnTo>
                    <a:pt x="2733586" y="191109"/>
                  </a:lnTo>
                  <a:lnTo>
                    <a:pt x="2919323" y="191109"/>
                  </a:lnTo>
                  <a:lnTo>
                    <a:pt x="2919323" y="8585"/>
                  </a:lnTo>
                  <a:lnTo>
                    <a:pt x="2541397" y="8585"/>
                  </a:lnTo>
                  <a:lnTo>
                    <a:pt x="2541397" y="953414"/>
                  </a:lnTo>
                  <a:lnTo>
                    <a:pt x="2931668" y="953414"/>
                  </a:lnTo>
                  <a:lnTo>
                    <a:pt x="2931668" y="769289"/>
                  </a:lnTo>
                  <a:close/>
                </a:path>
                <a:path w="18209895" h="962025">
                  <a:moveTo>
                    <a:pt x="3731018" y="8585"/>
                  </a:moveTo>
                  <a:lnTo>
                    <a:pt x="3440595" y="8585"/>
                  </a:lnTo>
                  <a:lnTo>
                    <a:pt x="3361677" y="584606"/>
                  </a:lnTo>
                  <a:lnTo>
                    <a:pt x="3318662" y="272707"/>
                  </a:lnTo>
                  <a:lnTo>
                    <a:pt x="3282226" y="8585"/>
                  </a:lnTo>
                  <a:lnTo>
                    <a:pt x="2994482" y="8585"/>
                  </a:lnTo>
                  <a:lnTo>
                    <a:pt x="2994482" y="953414"/>
                  </a:lnTo>
                  <a:lnTo>
                    <a:pt x="3165195" y="953414"/>
                  </a:lnTo>
                  <a:lnTo>
                    <a:pt x="3165195" y="272707"/>
                  </a:lnTo>
                  <a:lnTo>
                    <a:pt x="3280079" y="953414"/>
                  </a:lnTo>
                  <a:lnTo>
                    <a:pt x="3449726" y="953414"/>
                  </a:lnTo>
                  <a:lnTo>
                    <a:pt x="3508476" y="584606"/>
                  </a:lnTo>
                  <a:lnTo>
                    <a:pt x="3558159" y="272707"/>
                  </a:lnTo>
                  <a:lnTo>
                    <a:pt x="3558159" y="953414"/>
                  </a:lnTo>
                  <a:lnTo>
                    <a:pt x="3731018" y="953414"/>
                  </a:lnTo>
                  <a:lnTo>
                    <a:pt x="3731018" y="272707"/>
                  </a:lnTo>
                  <a:lnTo>
                    <a:pt x="3731018" y="8585"/>
                  </a:lnTo>
                  <a:close/>
                </a:path>
                <a:path w="18209895" h="962025">
                  <a:moveTo>
                    <a:pt x="4516958" y="678014"/>
                  </a:moveTo>
                  <a:lnTo>
                    <a:pt x="4512792" y="617093"/>
                  </a:lnTo>
                  <a:lnTo>
                    <a:pt x="4500308" y="566356"/>
                  </a:lnTo>
                  <a:lnTo>
                    <a:pt x="4480992" y="523138"/>
                  </a:lnTo>
                  <a:lnTo>
                    <a:pt x="4456290" y="485838"/>
                  </a:lnTo>
                  <a:lnTo>
                    <a:pt x="4427575" y="451878"/>
                  </a:lnTo>
                  <a:lnTo>
                    <a:pt x="4396168" y="419798"/>
                  </a:lnTo>
                  <a:lnTo>
                    <a:pt x="4287190" y="315125"/>
                  </a:lnTo>
                  <a:lnTo>
                    <a:pt x="4272661" y="300520"/>
                  </a:lnTo>
                  <a:lnTo>
                    <a:pt x="4244772" y="261975"/>
                  </a:lnTo>
                  <a:lnTo>
                    <a:pt x="4234040" y="219024"/>
                  </a:lnTo>
                  <a:lnTo>
                    <a:pt x="4234675" y="209562"/>
                  </a:lnTo>
                  <a:lnTo>
                    <a:pt x="4257929" y="177152"/>
                  </a:lnTo>
                  <a:lnTo>
                    <a:pt x="4277525" y="173926"/>
                  </a:lnTo>
                  <a:lnTo>
                    <a:pt x="4286415" y="174599"/>
                  </a:lnTo>
                  <a:lnTo>
                    <a:pt x="4317619" y="205600"/>
                  </a:lnTo>
                  <a:lnTo>
                    <a:pt x="4318317" y="279692"/>
                  </a:lnTo>
                  <a:lnTo>
                    <a:pt x="4510506" y="279692"/>
                  </a:lnTo>
                  <a:lnTo>
                    <a:pt x="4507090" y="213588"/>
                  </a:lnTo>
                  <a:lnTo>
                    <a:pt x="4499953" y="173926"/>
                  </a:lnTo>
                  <a:lnTo>
                    <a:pt x="4496816" y="156489"/>
                  </a:lnTo>
                  <a:lnTo>
                    <a:pt x="4479709" y="108369"/>
                  </a:lnTo>
                  <a:lnTo>
                    <a:pt x="4455757" y="69253"/>
                  </a:lnTo>
                  <a:lnTo>
                    <a:pt x="4423918" y="38950"/>
                  </a:lnTo>
                  <a:lnTo>
                    <a:pt x="4382605" y="17310"/>
                  </a:lnTo>
                  <a:lnTo>
                    <a:pt x="4331843" y="4318"/>
                  </a:lnTo>
                  <a:lnTo>
                    <a:pt x="4271619" y="0"/>
                  </a:lnTo>
                  <a:lnTo>
                    <a:pt x="4221594" y="3949"/>
                  </a:lnTo>
                  <a:lnTo>
                    <a:pt x="4177804" y="15836"/>
                  </a:lnTo>
                  <a:lnTo>
                    <a:pt x="4140263" y="35623"/>
                  </a:lnTo>
                  <a:lnTo>
                    <a:pt x="4108958" y="63347"/>
                  </a:lnTo>
                  <a:lnTo>
                    <a:pt x="4084536" y="98602"/>
                  </a:lnTo>
                  <a:lnTo>
                    <a:pt x="4067086" y="141046"/>
                  </a:lnTo>
                  <a:lnTo>
                    <a:pt x="4056621" y="190677"/>
                  </a:lnTo>
                  <a:lnTo>
                    <a:pt x="4053128" y="247472"/>
                  </a:lnTo>
                  <a:lnTo>
                    <a:pt x="4056926" y="292620"/>
                  </a:lnTo>
                  <a:lnTo>
                    <a:pt x="4068330" y="335686"/>
                  </a:lnTo>
                  <a:lnTo>
                    <a:pt x="4087330" y="376707"/>
                  </a:lnTo>
                  <a:lnTo>
                    <a:pt x="4113936" y="415658"/>
                  </a:lnTo>
                  <a:lnTo>
                    <a:pt x="4148150" y="452551"/>
                  </a:lnTo>
                  <a:lnTo>
                    <a:pt x="4232961" y="533069"/>
                  </a:lnTo>
                  <a:lnTo>
                    <a:pt x="4250715" y="550252"/>
                  </a:lnTo>
                  <a:lnTo>
                    <a:pt x="4279976" y="581393"/>
                  </a:lnTo>
                  <a:lnTo>
                    <a:pt x="4309732" y="622452"/>
                  </a:lnTo>
                  <a:lnTo>
                    <a:pt x="4325302" y="666584"/>
                  </a:lnTo>
                  <a:lnTo>
                    <a:pt x="4330128" y="723658"/>
                  </a:lnTo>
                  <a:lnTo>
                    <a:pt x="4329493" y="739622"/>
                  </a:lnTo>
                  <a:lnTo>
                    <a:pt x="4314101" y="779614"/>
                  </a:lnTo>
                  <a:lnTo>
                    <a:pt x="4284497" y="788073"/>
                  </a:lnTo>
                  <a:lnTo>
                    <a:pt x="4273067" y="786930"/>
                  </a:lnTo>
                  <a:lnTo>
                    <a:pt x="4245381" y="759548"/>
                  </a:lnTo>
                  <a:lnTo>
                    <a:pt x="4239946" y="718286"/>
                  </a:lnTo>
                  <a:lnTo>
                    <a:pt x="4239946" y="600176"/>
                  </a:lnTo>
                  <a:lnTo>
                    <a:pt x="4053128" y="600176"/>
                  </a:lnTo>
                  <a:lnTo>
                    <a:pt x="4053128" y="692518"/>
                  </a:lnTo>
                  <a:lnTo>
                    <a:pt x="4056684" y="758075"/>
                  </a:lnTo>
                  <a:lnTo>
                    <a:pt x="4067352" y="814108"/>
                  </a:lnTo>
                  <a:lnTo>
                    <a:pt x="4085132" y="860615"/>
                  </a:lnTo>
                  <a:lnTo>
                    <a:pt x="4110024" y="897585"/>
                  </a:lnTo>
                  <a:lnTo>
                    <a:pt x="4143248" y="925766"/>
                  </a:lnTo>
                  <a:lnTo>
                    <a:pt x="4185462" y="945908"/>
                  </a:lnTo>
                  <a:lnTo>
                    <a:pt x="4236656" y="957986"/>
                  </a:lnTo>
                  <a:lnTo>
                    <a:pt x="4296854" y="962012"/>
                  </a:lnTo>
                  <a:lnTo>
                    <a:pt x="4353217" y="957313"/>
                  </a:lnTo>
                  <a:lnTo>
                    <a:pt x="4400461" y="943216"/>
                  </a:lnTo>
                  <a:lnTo>
                    <a:pt x="4438574" y="919734"/>
                  </a:lnTo>
                  <a:lnTo>
                    <a:pt x="4467568" y="886853"/>
                  </a:lnTo>
                  <a:lnTo>
                    <a:pt x="4489170" y="845413"/>
                  </a:lnTo>
                  <a:lnTo>
                    <a:pt x="4504601" y="796798"/>
                  </a:lnTo>
                  <a:lnTo>
                    <a:pt x="4506049" y="788073"/>
                  </a:lnTo>
                  <a:lnTo>
                    <a:pt x="4513872" y="740994"/>
                  </a:lnTo>
                  <a:lnTo>
                    <a:pt x="4516958" y="678014"/>
                  </a:lnTo>
                  <a:close/>
                </a:path>
                <a:path w="18209895" h="962025">
                  <a:moveTo>
                    <a:pt x="4962525" y="8585"/>
                  </a:moveTo>
                  <a:lnTo>
                    <a:pt x="4549165" y="8585"/>
                  </a:lnTo>
                  <a:lnTo>
                    <a:pt x="4549165" y="190030"/>
                  </a:lnTo>
                  <a:lnTo>
                    <a:pt x="4661357" y="190030"/>
                  </a:lnTo>
                  <a:lnTo>
                    <a:pt x="4661357" y="953414"/>
                  </a:lnTo>
                  <a:lnTo>
                    <a:pt x="4850333" y="953414"/>
                  </a:lnTo>
                  <a:lnTo>
                    <a:pt x="4850333" y="190030"/>
                  </a:lnTo>
                  <a:lnTo>
                    <a:pt x="4962525" y="190030"/>
                  </a:lnTo>
                  <a:lnTo>
                    <a:pt x="4962525" y="8585"/>
                  </a:lnTo>
                  <a:close/>
                </a:path>
                <a:path w="18209895" h="962025">
                  <a:moveTo>
                    <a:pt x="5476824" y="953414"/>
                  </a:moveTo>
                  <a:lnTo>
                    <a:pt x="5462346" y="800950"/>
                  </a:lnTo>
                  <a:lnTo>
                    <a:pt x="5448033" y="650100"/>
                  </a:lnTo>
                  <a:lnTo>
                    <a:pt x="5402453" y="169633"/>
                  </a:lnTo>
                  <a:lnTo>
                    <a:pt x="5387162" y="8585"/>
                  </a:lnTo>
                  <a:lnTo>
                    <a:pt x="5270131" y="8585"/>
                  </a:lnTo>
                  <a:lnTo>
                    <a:pt x="5270131" y="650100"/>
                  </a:lnTo>
                  <a:lnTo>
                    <a:pt x="5184241" y="650100"/>
                  </a:lnTo>
                  <a:lnTo>
                    <a:pt x="5220208" y="169633"/>
                  </a:lnTo>
                  <a:lnTo>
                    <a:pt x="5228806" y="169633"/>
                  </a:lnTo>
                  <a:lnTo>
                    <a:pt x="5270131" y="650100"/>
                  </a:lnTo>
                  <a:lnTo>
                    <a:pt x="5270131" y="8585"/>
                  </a:lnTo>
                  <a:lnTo>
                    <a:pt x="5066677" y="8585"/>
                  </a:lnTo>
                  <a:lnTo>
                    <a:pt x="4975415" y="953414"/>
                  </a:lnTo>
                  <a:lnTo>
                    <a:pt x="5159006" y="953414"/>
                  </a:lnTo>
                  <a:lnTo>
                    <a:pt x="5170817" y="800950"/>
                  </a:lnTo>
                  <a:lnTo>
                    <a:pt x="5284635" y="800950"/>
                  </a:lnTo>
                  <a:lnTo>
                    <a:pt x="5298046" y="953414"/>
                  </a:lnTo>
                  <a:lnTo>
                    <a:pt x="5476824" y="953414"/>
                  </a:lnTo>
                  <a:close/>
                </a:path>
                <a:path w="18209895" h="962025">
                  <a:moveTo>
                    <a:pt x="5903061" y="8585"/>
                  </a:moveTo>
                  <a:lnTo>
                    <a:pt x="5489702" y="8585"/>
                  </a:lnTo>
                  <a:lnTo>
                    <a:pt x="5489702" y="190030"/>
                  </a:lnTo>
                  <a:lnTo>
                    <a:pt x="5601906" y="190030"/>
                  </a:lnTo>
                  <a:lnTo>
                    <a:pt x="5601906" y="953414"/>
                  </a:lnTo>
                  <a:lnTo>
                    <a:pt x="5790870" y="953414"/>
                  </a:lnTo>
                  <a:lnTo>
                    <a:pt x="5790870" y="190030"/>
                  </a:lnTo>
                  <a:lnTo>
                    <a:pt x="5903061" y="190030"/>
                  </a:lnTo>
                  <a:lnTo>
                    <a:pt x="5903061" y="8585"/>
                  </a:lnTo>
                  <a:close/>
                </a:path>
                <a:path w="18209895" h="962025">
                  <a:moveTo>
                    <a:pt x="6345961" y="769289"/>
                  </a:moveTo>
                  <a:lnTo>
                    <a:pt x="6147867" y="769289"/>
                  </a:lnTo>
                  <a:lnTo>
                    <a:pt x="6147867" y="552932"/>
                  </a:lnTo>
                  <a:lnTo>
                    <a:pt x="6326098" y="552932"/>
                  </a:lnTo>
                  <a:lnTo>
                    <a:pt x="6326098" y="375246"/>
                  </a:lnTo>
                  <a:lnTo>
                    <a:pt x="6147867" y="375246"/>
                  </a:lnTo>
                  <a:lnTo>
                    <a:pt x="6147867" y="191109"/>
                  </a:lnTo>
                  <a:lnTo>
                    <a:pt x="6333617" y="191109"/>
                  </a:lnTo>
                  <a:lnTo>
                    <a:pt x="6333617" y="8585"/>
                  </a:lnTo>
                  <a:lnTo>
                    <a:pt x="5955677" y="8585"/>
                  </a:lnTo>
                  <a:lnTo>
                    <a:pt x="5955677" y="953414"/>
                  </a:lnTo>
                  <a:lnTo>
                    <a:pt x="6345961" y="953414"/>
                  </a:lnTo>
                  <a:lnTo>
                    <a:pt x="6345961" y="769289"/>
                  </a:lnTo>
                  <a:close/>
                </a:path>
                <a:path w="18209895" h="962025">
                  <a:moveTo>
                    <a:pt x="7145312" y="8585"/>
                  </a:moveTo>
                  <a:lnTo>
                    <a:pt x="6854876" y="8585"/>
                  </a:lnTo>
                  <a:lnTo>
                    <a:pt x="6775971" y="584606"/>
                  </a:lnTo>
                  <a:lnTo>
                    <a:pt x="6732943" y="272707"/>
                  </a:lnTo>
                  <a:lnTo>
                    <a:pt x="6696519" y="8585"/>
                  </a:lnTo>
                  <a:lnTo>
                    <a:pt x="6408763" y="8585"/>
                  </a:lnTo>
                  <a:lnTo>
                    <a:pt x="6408763" y="953414"/>
                  </a:lnTo>
                  <a:lnTo>
                    <a:pt x="6579489" y="953414"/>
                  </a:lnTo>
                  <a:lnTo>
                    <a:pt x="6579489" y="272707"/>
                  </a:lnTo>
                  <a:lnTo>
                    <a:pt x="6694360" y="953414"/>
                  </a:lnTo>
                  <a:lnTo>
                    <a:pt x="6864007" y="953414"/>
                  </a:lnTo>
                  <a:lnTo>
                    <a:pt x="6922757" y="584606"/>
                  </a:lnTo>
                  <a:lnTo>
                    <a:pt x="6972452" y="272707"/>
                  </a:lnTo>
                  <a:lnTo>
                    <a:pt x="6972452" y="953414"/>
                  </a:lnTo>
                  <a:lnTo>
                    <a:pt x="7145312" y="953414"/>
                  </a:lnTo>
                  <a:lnTo>
                    <a:pt x="7145312" y="272707"/>
                  </a:lnTo>
                  <a:lnTo>
                    <a:pt x="7145312" y="8585"/>
                  </a:lnTo>
                  <a:close/>
                </a:path>
                <a:path w="18209895" h="962025">
                  <a:moveTo>
                    <a:pt x="7619339" y="769289"/>
                  </a:moveTo>
                  <a:lnTo>
                    <a:pt x="7421245" y="769289"/>
                  </a:lnTo>
                  <a:lnTo>
                    <a:pt x="7421245" y="552932"/>
                  </a:lnTo>
                  <a:lnTo>
                    <a:pt x="7599477" y="552932"/>
                  </a:lnTo>
                  <a:lnTo>
                    <a:pt x="7599477" y="375246"/>
                  </a:lnTo>
                  <a:lnTo>
                    <a:pt x="7421245" y="375246"/>
                  </a:lnTo>
                  <a:lnTo>
                    <a:pt x="7421245" y="191109"/>
                  </a:lnTo>
                  <a:lnTo>
                    <a:pt x="7606995" y="191109"/>
                  </a:lnTo>
                  <a:lnTo>
                    <a:pt x="7606995" y="8585"/>
                  </a:lnTo>
                  <a:lnTo>
                    <a:pt x="7229056" y="8585"/>
                  </a:lnTo>
                  <a:lnTo>
                    <a:pt x="7229056" y="953414"/>
                  </a:lnTo>
                  <a:lnTo>
                    <a:pt x="7619339" y="953414"/>
                  </a:lnTo>
                  <a:lnTo>
                    <a:pt x="7619339" y="769289"/>
                  </a:lnTo>
                  <a:close/>
                </a:path>
                <a:path w="18209895" h="962025">
                  <a:moveTo>
                    <a:pt x="8145970" y="8585"/>
                  </a:moveTo>
                  <a:lnTo>
                    <a:pt x="7963446" y="8585"/>
                  </a:lnTo>
                  <a:lnTo>
                    <a:pt x="7963446" y="461137"/>
                  </a:lnTo>
                  <a:lnTo>
                    <a:pt x="7876476" y="8585"/>
                  </a:lnTo>
                  <a:lnTo>
                    <a:pt x="7682141" y="8585"/>
                  </a:lnTo>
                  <a:lnTo>
                    <a:pt x="7682141" y="953414"/>
                  </a:lnTo>
                  <a:lnTo>
                    <a:pt x="7866824" y="953414"/>
                  </a:lnTo>
                  <a:lnTo>
                    <a:pt x="7866824" y="480999"/>
                  </a:lnTo>
                  <a:lnTo>
                    <a:pt x="7961300" y="953414"/>
                  </a:lnTo>
                  <a:lnTo>
                    <a:pt x="8145970" y="953414"/>
                  </a:lnTo>
                  <a:lnTo>
                    <a:pt x="8145970" y="480999"/>
                  </a:lnTo>
                  <a:lnTo>
                    <a:pt x="8145970" y="461137"/>
                  </a:lnTo>
                  <a:lnTo>
                    <a:pt x="8145970" y="8585"/>
                  </a:lnTo>
                  <a:close/>
                </a:path>
                <a:path w="18209895" h="962025">
                  <a:moveTo>
                    <a:pt x="8611946" y="8585"/>
                  </a:moveTo>
                  <a:lnTo>
                    <a:pt x="8198586" y="8585"/>
                  </a:lnTo>
                  <a:lnTo>
                    <a:pt x="8198586" y="190030"/>
                  </a:lnTo>
                  <a:lnTo>
                    <a:pt x="8310778" y="190030"/>
                  </a:lnTo>
                  <a:lnTo>
                    <a:pt x="8310778" y="953414"/>
                  </a:lnTo>
                  <a:lnTo>
                    <a:pt x="8499754" y="953414"/>
                  </a:lnTo>
                  <a:lnTo>
                    <a:pt x="8499754" y="190030"/>
                  </a:lnTo>
                  <a:lnTo>
                    <a:pt x="8611946" y="190030"/>
                  </a:lnTo>
                  <a:lnTo>
                    <a:pt x="8611946" y="8585"/>
                  </a:lnTo>
                  <a:close/>
                </a:path>
                <a:path w="18209895" h="962025">
                  <a:moveTo>
                    <a:pt x="18209413" y="143065"/>
                  </a:moveTo>
                  <a:lnTo>
                    <a:pt x="18115369" y="143065"/>
                  </a:lnTo>
                  <a:lnTo>
                    <a:pt x="18110200" y="153631"/>
                  </a:lnTo>
                  <a:lnTo>
                    <a:pt x="18103990" y="163423"/>
                  </a:lnTo>
                  <a:lnTo>
                    <a:pt x="18070424" y="194322"/>
                  </a:lnTo>
                  <a:lnTo>
                    <a:pt x="18031283" y="212026"/>
                  </a:lnTo>
                  <a:lnTo>
                    <a:pt x="18013007" y="216179"/>
                  </a:lnTo>
                  <a:lnTo>
                    <a:pt x="18013007" y="309562"/>
                  </a:lnTo>
                  <a:lnTo>
                    <a:pt x="18052555" y="300926"/>
                  </a:lnTo>
                  <a:lnTo>
                    <a:pt x="18085461" y="277660"/>
                  </a:lnTo>
                  <a:lnTo>
                    <a:pt x="18085461" y="728294"/>
                  </a:lnTo>
                  <a:lnTo>
                    <a:pt x="18209413" y="728294"/>
                  </a:lnTo>
                  <a:lnTo>
                    <a:pt x="18209413" y="143065"/>
                  </a:lnTo>
                  <a:close/>
                </a:path>
              </a:pathLst>
            </a:custGeom>
            <a:solidFill>
              <a:srgbClr val="DFFF2F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18388" y="2735911"/>
              <a:ext cx="17633544" cy="2271056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15675" y="5518156"/>
              <a:ext cx="3863756" cy="4245944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5267509" y="7241926"/>
              <a:ext cx="12350695" cy="621577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600342" y="9980849"/>
              <a:ext cx="2690628" cy="38025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20104100" cy="11308715"/>
            <a:chOff x="0" y="0"/>
            <a:chExt cx="20104100" cy="1130871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20104098" cy="11308556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925449" y="711447"/>
              <a:ext cx="18360390" cy="962025"/>
            </a:xfrm>
            <a:custGeom>
              <a:avLst/>
              <a:gdLst/>
              <a:ahLst/>
              <a:cxnLst/>
              <a:rect l="l" t="t" r="r" b="b"/>
              <a:pathLst>
                <a:path w="18360390" h="962025">
                  <a:moveTo>
                    <a:pt x="753732" y="8597"/>
                  </a:moveTo>
                  <a:lnTo>
                    <a:pt x="566902" y="8597"/>
                  </a:lnTo>
                  <a:lnTo>
                    <a:pt x="516445" y="605028"/>
                  </a:lnTo>
                  <a:lnTo>
                    <a:pt x="507453" y="498729"/>
                  </a:lnTo>
                  <a:lnTo>
                    <a:pt x="465975" y="8597"/>
                  </a:lnTo>
                  <a:lnTo>
                    <a:pt x="289902" y="8597"/>
                  </a:lnTo>
                  <a:lnTo>
                    <a:pt x="236753" y="605028"/>
                  </a:lnTo>
                  <a:lnTo>
                    <a:pt x="184683" y="8597"/>
                  </a:lnTo>
                  <a:lnTo>
                    <a:pt x="0" y="8597"/>
                  </a:lnTo>
                  <a:lnTo>
                    <a:pt x="101473" y="953427"/>
                  </a:lnTo>
                  <a:lnTo>
                    <a:pt x="331774" y="953427"/>
                  </a:lnTo>
                  <a:lnTo>
                    <a:pt x="366318" y="605028"/>
                  </a:lnTo>
                  <a:lnTo>
                    <a:pt x="376859" y="498729"/>
                  </a:lnTo>
                  <a:lnTo>
                    <a:pt x="424103" y="953427"/>
                  </a:lnTo>
                  <a:lnTo>
                    <a:pt x="650659" y="953427"/>
                  </a:lnTo>
                  <a:lnTo>
                    <a:pt x="688657" y="605028"/>
                  </a:lnTo>
                  <a:lnTo>
                    <a:pt x="753732" y="8597"/>
                  </a:lnTo>
                  <a:close/>
                </a:path>
                <a:path w="18360390" h="962025">
                  <a:moveTo>
                    <a:pt x="1274991" y="8597"/>
                  </a:moveTo>
                  <a:lnTo>
                    <a:pt x="1087107" y="8597"/>
                  </a:lnTo>
                  <a:lnTo>
                    <a:pt x="1087107" y="346265"/>
                  </a:lnTo>
                  <a:lnTo>
                    <a:pt x="997991" y="346265"/>
                  </a:lnTo>
                  <a:lnTo>
                    <a:pt x="997991" y="8597"/>
                  </a:lnTo>
                  <a:lnTo>
                    <a:pt x="810094" y="8597"/>
                  </a:lnTo>
                  <a:lnTo>
                    <a:pt x="810094" y="953427"/>
                  </a:lnTo>
                  <a:lnTo>
                    <a:pt x="997991" y="953427"/>
                  </a:lnTo>
                  <a:lnTo>
                    <a:pt x="997991" y="525030"/>
                  </a:lnTo>
                  <a:lnTo>
                    <a:pt x="1087107" y="525030"/>
                  </a:lnTo>
                  <a:lnTo>
                    <a:pt x="1087107" y="953427"/>
                  </a:lnTo>
                  <a:lnTo>
                    <a:pt x="1274991" y="953427"/>
                  </a:lnTo>
                  <a:lnTo>
                    <a:pt x="1274991" y="525030"/>
                  </a:lnTo>
                  <a:lnTo>
                    <a:pt x="1274991" y="346265"/>
                  </a:lnTo>
                  <a:lnTo>
                    <a:pt x="1274991" y="8597"/>
                  </a:lnTo>
                  <a:close/>
                </a:path>
                <a:path w="18360390" h="962025">
                  <a:moveTo>
                    <a:pt x="1834375" y="953427"/>
                  </a:moveTo>
                  <a:lnTo>
                    <a:pt x="1819910" y="800963"/>
                  </a:lnTo>
                  <a:lnTo>
                    <a:pt x="1805597" y="650113"/>
                  </a:lnTo>
                  <a:lnTo>
                    <a:pt x="1760004" y="169646"/>
                  </a:lnTo>
                  <a:lnTo>
                    <a:pt x="1744726" y="8597"/>
                  </a:lnTo>
                  <a:lnTo>
                    <a:pt x="1627695" y="8597"/>
                  </a:lnTo>
                  <a:lnTo>
                    <a:pt x="1627695" y="650113"/>
                  </a:lnTo>
                  <a:lnTo>
                    <a:pt x="1541805" y="650113"/>
                  </a:lnTo>
                  <a:lnTo>
                    <a:pt x="1577771" y="169646"/>
                  </a:lnTo>
                  <a:lnTo>
                    <a:pt x="1586357" y="169646"/>
                  </a:lnTo>
                  <a:lnTo>
                    <a:pt x="1627695" y="650113"/>
                  </a:lnTo>
                  <a:lnTo>
                    <a:pt x="1627695" y="8597"/>
                  </a:lnTo>
                  <a:lnTo>
                    <a:pt x="1424241" y="8597"/>
                  </a:lnTo>
                  <a:lnTo>
                    <a:pt x="1332979" y="953427"/>
                  </a:lnTo>
                  <a:lnTo>
                    <a:pt x="1516570" y="953427"/>
                  </a:lnTo>
                  <a:lnTo>
                    <a:pt x="1528381" y="800963"/>
                  </a:lnTo>
                  <a:lnTo>
                    <a:pt x="1642186" y="800963"/>
                  </a:lnTo>
                  <a:lnTo>
                    <a:pt x="1655610" y="953427"/>
                  </a:lnTo>
                  <a:lnTo>
                    <a:pt x="1834375" y="953427"/>
                  </a:lnTo>
                  <a:close/>
                </a:path>
                <a:path w="18360390" h="962025">
                  <a:moveTo>
                    <a:pt x="2260625" y="8597"/>
                  </a:moveTo>
                  <a:lnTo>
                    <a:pt x="1847265" y="8597"/>
                  </a:lnTo>
                  <a:lnTo>
                    <a:pt x="1847265" y="190042"/>
                  </a:lnTo>
                  <a:lnTo>
                    <a:pt x="1959457" y="190042"/>
                  </a:lnTo>
                  <a:lnTo>
                    <a:pt x="1959457" y="953427"/>
                  </a:lnTo>
                  <a:lnTo>
                    <a:pt x="2148433" y="953427"/>
                  </a:lnTo>
                  <a:lnTo>
                    <a:pt x="2148433" y="190042"/>
                  </a:lnTo>
                  <a:lnTo>
                    <a:pt x="2260625" y="190042"/>
                  </a:lnTo>
                  <a:lnTo>
                    <a:pt x="2260625" y="8597"/>
                  </a:lnTo>
                  <a:close/>
                </a:path>
                <a:path w="18360390" h="962025">
                  <a:moveTo>
                    <a:pt x="2744851" y="8597"/>
                  </a:moveTo>
                  <a:lnTo>
                    <a:pt x="2562326" y="8597"/>
                  </a:lnTo>
                  <a:lnTo>
                    <a:pt x="2562326" y="953427"/>
                  </a:lnTo>
                  <a:lnTo>
                    <a:pt x="2744851" y="953427"/>
                  </a:lnTo>
                  <a:lnTo>
                    <a:pt x="2744851" y="8597"/>
                  </a:lnTo>
                  <a:close/>
                </a:path>
                <a:path w="18360390" h="962025">
                  <a:moveTo>
                    <a:pt x="3264509" y="678027"/>
                  </a:moveTo>
                  <a:lnTo>
                    <a:pt x="3260356" y="617105"/>
                  </a:lnTo>
                  <a:lnTo>
                    <a:pt x="3247872" y="566369"/>
                  </a:lnTo>
                  <a:lnTo>
                    <a:pt x="3228543" y="523151"/>
                  </a:lnTo>
                  <a:lnTo>
                    <a:pt x="3203854" y="485838"/>
                  </a:lnTo>
                  <a:lnTo>
                    <a:pt x="3175127" y="451891"/>
                  </a:lnTo>
                  <a:lnTo>
                    <a:pt x="3143720" y="419811"/>
                  </a:lnTo>
                  <a:lnTo>
                    <a:pt x="3034754" y="315125"/>
                  </a:lnTo>
                  <a:lnTo>
                    <a:pt x="3020225" y="300532"/>
                  </a:lnTo>
                  <a:lnTo>
                    <a:pt x="2992336" y="261988"/>
                  </a:lnTo>
                  <a:lnTo>
                    <a:pt x="2981604" y="219036"/>
                  </a:lnTo>
                  <a:lnTo>
                    <a:pt x="2982239" y="209575"/>
                  </a:lnTo>
                  <a:lnTo>
                    <a:pt x="3005493" y="177165"/>
                  </a:lnTo>
                  <a:lnTo>
                    <a:pt x="3025089" y="173939"/>
                  </a:lnTo>
                  <a:lnTo>
                    <a:pt x="3033979" y="174612"/>
                  </a:lnTo>
                  <a:lnTo>
                    <a:pt x="3065183" y="205613"/>
                  </a:lnTo>
                  <a:lnTo>
                    <a:pt x="3065881" y="279704"/>
                  </a:lnTo>
                  <a:lnTo>
                    <a:pt x="3258070" y="279704"/>
                  </a:lnTo>
                  <a:lnTo>
                    <a:pt x="3254654" y="213601"/>
                  </a:lnTo>
                  <a:lnTo>
                    <a:pt x="3247517" y="173939"/>
                  </a:lnTo>
                  <a:lnTo>
                    <a:pt x="3244380" y="156489"/>
                  </a:lnTo>
                  <a:lnTo>
                    <a:pt x="3227273" y="108381"/>
                  </a:lnTo>
                  <a:lnTo>
                    <a:pt x="3203321" y="69253"/>
                  </a:lnTo>
                  <a:lnTo>
                    <a:pt x="3171469" y="38963"/>
                  </a:lnTo>
                  <a:lnTo>
                    <a:pt x="3130169" y="17322"/>
                  </a:lnTo>
                  <a:lnTo>
                    <a:pt x="3079407" y="4330"/>
                  </a:lnTo>
                  <a:lnTo>
                    <a:pt x="3019183" y="0"/>
                  </a:lnTo>
                  <a:lnTo>
                    <a:pt x="2969158" y="3962"/>
                  </a:lnTo>
                  <a:lnTo>
                    <a:pt x="2925368" y="15836"/>
                  </a:lnTo>
                  <a:lnTo>
                    <a:pt x="2887827" y="35636"/>
                  </a:lnTo>
                  <a:lnTo>
                    <a:pt x="2856522" y="63347"/>
                  </a:lnTo>
                  <a:lnTo>
                    <a:pt x="2832087" y="98615"/>
                  </a:lnTo>
                  <a:lnTo>
                    <a:pt x="2814650" y="141058"/>
                  </a:lnTo>
                  <a:lnTo>
                    <a:pt x="2804172" y="190690"/>
                  </a:lnTo>
                  <a:lnTo>
                    <a:pt x="2800693" y="247484"/>
                  </a:lnTo>
                  <a:lnTo>
                    <a:pt x="2804490" y="292620"/>
                  </a:lnTo>
                  <a:lnTo>
                    <a:pt x="2815894" y="335699"/>
                  </a:lnTo>
                  <a:lnTo>
                    <a:pt x="2834894" y="376720"/>
                  </a:lnTo>
                  <a:lnTo>
                    <a:pt x="2861500" y="415671"/>
                  </a:lnTo>
                  <a:lnTo>
                    <a:pt x="2895701" y="452564"/>
                  </a:lnTo>
                  <a:lnTo>
                    <a:pt x="2980525" y="533082"/>
                  </a:lnTo>
                  <a:lnTo>
                    <a:pt x="2998279" y="550265"/>
                  </a:lnTo>
                  <a:lnTo>
                    <a:pt x="3027540" y="581406"/>
                  </a:lnTo>
                  <a:lnTo>
                    <a:pt x="3057296" y="622465"/>
                  </a:lnTo>
                  <a:lnTo>
                    <a:pt x="3072866" y="666584"/>
                  </a:lnTo>
                  <a:lnTo>
                    <a:pt x="3077692" y="723658"/>
                  </a:lnTo>
                  <a:lnTo>
                    <a:pt x="3077057" y="739635"/>
                  </a:lnTo>
                  <a:lnTo>
                    <a:pt x="3061652" y="779627"/>
                  </a:lnTo>
                  <a:lnTo>
                    <a:pt x="3032061" y="788085"/>
                  </a:lnTo>
                  <a:lnTo>
                    <a:pt x="3020618" y="786942"/>
                  </a:lnTo>
                  <a:lnTo>
                    <a:pt x="2992945" y="759561"/>
                  </a:lnTo>
                  <a:lnTo>
                    <a:pt x="2987510" y="718299"/>
                  </a:lnTo>
                  <a:lnTo>
                    <a:pt x="2987510" y="600189"/>
                  </a:lnTo>
                  <a:lnTo>
                    <a:pt x="2800693" y="600189"/>
                  </a:lnTo>
                  <a:lnTo>
                    <a:pt x="2800693" y="692531"/>
                  </a:lnTo>
                  <a:lnTo>
                    <a:pt x="2804249" y="758088"/>
                  </a:lnTo>
                  <a:lnTo>
                    <a:pt x="2814917" y="814120"/>
                  </a:lnTo>
                  <a:lnTo>
                    <a:pt x="2832697" y="860628"/>
                  </a:lnTo>
                  <a:lnTo>
                    <a:pt x="2857589" y="897597"/>
                  </a:lnTo>
                  <a:lnTo>
                    <a:pt x="2890812" y="925779"/>
                  </a:lnTo>
                  <a:lnTo>
                    <a:pt x="2933014" y="945908"/>
                  </a:lnTo>
                  <a:lnTo>
                    <a:pt x="2984220" y="957986"/>
                  </a:lnTo>
                  <a:lnTo>
                    <a:pt x="3044406" y="962025"/>
                  </a:lnTo>
                  <a:lnTo>
                    <a:pt x="3100781" y="957326"/>
                  </a:lnTo>
                  <a:lnTo>
                    <a:pt x="3148025" y="943229"/>
                  </a:lnTo>
                  <a:lnTo>
                    <a:pt x="3186138" y="919746"/>
                  </a:lnTo>
                  <a:lnTo>
                    <a:pt x="3215119" y="886866"/>
                  </a:lnTo>
                  <a:lnTo>
                    <a:pt x="3236734" y="845426"/>
                  </a:lnTo>
                  <a:lnTo>
                    <a:pt x="3252165" y="796810"/>
                  </a:lnTo>
                  <a:lnTo>
                    <a:pt x="3261423" y="741006"/>
                  </a:lnTo>
                  <a:lnTo>
                    <a:pt x="3264509" y="678027"/>
                  </a:lnTo>
                  <a:close/>
                </a:path>
                <a:path w="18360390" h="962025">
                  <a:moveTo>
                    <a:pt x="4043997" y="546506"/>
                  </a:moveTo>
                  <a:lnTo>
                    <a:pt x="3853967" y="546506"/>
                  </a:lnTo>
                  <a:lnTo>
                    <a:pt x="3853853" y="719366"/>
                  </a:lnTo>
                  <a:lnTo>
                    <a:pt x="3853319" y="731786"/>
                  </a:lnTo>
                  <a:lnTo>
                    <a:pt x="3838029" y="776909"/>
                  </a:lnTo>
                  <a:lnTo>
                    <a:pt x="3809936" y="788085"/>
                  </a:lnTo>
                  <a:lnTo>
                    <a:pt x="3799814" y="787082"/>
                  </a:lnTo>
                  <a:lnTo>
                    <a:pt x="3768204" y="750100"/>
                  </a:lnTo>
                  <a:lnTo>
                    <a:pt x="3765385" y="243725"/>
                  </a:lnTo>
                  <a:lnTo>
                    <a:pt x="3765956" y="228701"/>
                  </a:lnTo>
                  <a:lnTo>
                    <a:pt x="3780142" y="184810"/>
                  </a:lnTo>
                  <a:lnTo>
                    <a:pt x="3809936" y="173939"/>
                  </a:lnTo>
                  <a:lnTo>
                    <a:pt x="3820477" y="174879"/>
                  </a:lnTo>
                  <a:lnTo>
                    <a:pt x="3851275" y="210451"/>
                  </a:lnTo>
                  <a:lnTo>
                    <a:pt x="3853967" y="385457"/>
                  </a:lnTo>
                  <a:lnTo>
                    <a:pt x="4041851" y="385457"/>
                  </a:lnTo>
                  <a:lnTo>
                    <a:pt x="4041851" y="222262"/>
                  </a:lnTo>
                  <a:lnTo>
                    <a:pt x="4039971" y="186563"/>
                  </a:lnTo>
                  <a:lnTo>
                    <a:pt x="4024947" y="124815"/>
                  </a:lnTo>
                  <a:lnTo>
                    <a:pt x="3995356" y="75628"/>
                  </a:lnTo>
                  <a:lnTo>
                    <a:pt x="3954018" y="38595"/>
                  </a:lnTo>
                  <a:lnTo>
                    <a:pt x="3902138" y="13893"/>
                  </a:lnTo>
                  <a:lnTo>
                    <a:pt x="3842550" y="1549"/>
                  </a:lnTo>
                  <a:lnTo>
                    <a:pt x="3809936" y="0"/>
                  </a:lnTo>
                  <a:lnTo>
                    <a:pt x="3752735" y="4572"/>
                  </a:lnTo>
                  <a:lnTo>
                    <a:pt x="3704044" y="18262"/>
                  </a:lnTo>
                  <a:lnTo>
                    <a:pt x="3663886" y="41071"/>
                  </a:lnTo>
                  <a:lnTo>
                    <a:pt x="3632250" y="73012"/>
                  </a:lnTo>
                  <a:lnTo>
                    <a:pt x="3608527" y="113550"/>
                  </a:lnTo>
                  <a:lnTo>
                    <a:pt x="3591585" y="162128"/>
                  </a:lnTo>
                  <a:lnTo>
                    <a:pt x="3581412" y="218770"/>
                  </a:lnTo>
                  <a:lnTo>
                    <a:pt x="3578021" y="283451"/>
                  </a:lnTo>
                  <a:lnTo>
                    <a:pt x="3578021" y="719366"/>
                  </a:lnTo>
                  <a:lnTo>
                    <a:pt x="3581920" y="773620"/>
                  </a:lnTo>
                  <a:lnTo>
                    <a:pt x="3593592" y="821499"/>
                  </a:lnTo>
                  <a:lnTo>
                    <a:pt x="3613061" y="863003"/>
                  </a:lnTo>
                  <a:lnTo>
                    <a:pt x="3640302" y="898131"/>
                  </a:lnTo>
                  <a:lnTo>
                    <a:pt x="3674186" y="926084"/>
                  </a:lnTo>
                  <a:lnTo>
                    <a:pt x="3713048" y="946048"/>
                  </a:lnTo>
                  <a:lnTo>
                    <a:pt x="3756863" y="958024"/>
                  </a:lnTo>
                  <a:lnTo>
                    <a:pt x="3805644" y="962025"/>
                  </a:lnTo>
                  <a:lnTo>
                    <a:pt x="3858895" y="958532"/>
                  </a:lnTo>
                  <a:lnTo>
                    <a:pt x="3905897" y="948055"/>
                  </a:lnTo>
                  <a:lnTo>
                    <a:pt x="3946664" y="930617"/>
                  </a:lnTo>
                  <a:lnTo>
                    <a:pt x="3981196" y="906183"/>
                  </a:lnTo>
                  <a:lnTo>
                    <a:pt x="4008666" y="873747"/>
                  </a:lnTo>
                  <a:lnTo>
                    <a:pt x="4028300" y="832777"/>
                  </a:lnTo>
                  <a:lnTo>
                    <a:pt x="4038930" y="788085"/>
                  </a:lnTo>
                  <a:lnTo>
                    <a:pt x="4040073" y="783285"/>
                  </a:lnTo>
                  <a:lnTo>
                    <a:pt x="4043997" y="725271"/>
                  </a:lnTo>
                  <a:lnTo>
                    <a:pt x="4043997" y="546506"/>
                  </a:lnTo>
                  <a:close/>
                </a:path>
                <a:path w="18360390" h="962025">
                  <a:moveTo>
                    <a:pt x="4497629" y="769289"/>
                  </a:moveTo>
                  <a:lnTo>
                    <a:pt x="4299534" y="769289"/>
                  </a:lnTo>
                  <a:lnTo>
                    <a:pt x="4299534" y="552945"/>
                  </a:lnTo>
                  <a:lnTo>
                    <a:pt x="4477766" y="552945"/>
                  </a:lnTo>
                  <a:lnTo>
                    <a:pt x="4477766" y="375259"/>
                  </a:lnTo>
                  <a:lnTo>
                    <a:pt x="4299534" y="375259"/>
                  </a:lnTo>
                  <a:lnTo>
                    <a:pt x="4299534" y="191122"/>
                  </a:lnTo>
                  <a:lnTo>
                    <a:pt x="4485284" y="191122"/>
                  </a:lnTo>
                  <a:lnTo>
                    <a:pt x="4485284" y="8597"/>
                  </a:lnTo>
                  <a:lnTo>
                    <a:pt x="4107345" y="8597"/>
                  </a:lnTo>
                  <a:lnTo>
                    <a:pt x="4107345" y="953427"/>
                  </a:lnTo>
                  <a:lnTo>
                    <a:pt x="4497629" y="953427"/>
                  </a:lnTo>
                  <a:lnTo>
                    <a:pt x="4497629" y="769289"/>
                  </a:lnTo>
                  <a:close/>
                </a:path>
                <a:path w="18360390" h="962025">
                  <a:moveTo>
                    <a:pt x="4943741" y="792378"/>
                  </a:moveTo>
                  <a:lnTo>
                    <a:pt x="4749406" y="792378"/>
                  </a:lnTo>
                  <a:lnTo>
                    <a:pt x="4749406" y="8597"/>
                  </a:lnTo>
                  <a:lnTo>
                    <a:pt x="4560443" y="8597"/>
                  </a:lnTo>
                  <a:lnTo>
                    <a:pt x="4560443" y="953427"/>
                  </a:lnTo>
                  <a:lnTo>
                    <a:pt x="4943741" y="953427"/>
                  </a:lnTo>
                  <a:lnTo>
                    <a:pt x="4943741" y="792378"/>
                  </a:lnTo>
                  <a:close/>
                </a:path>
                <a:path w="18360390" h="962025">
                  <a:moveTo>
                    <a:pt x="5387708" y="769289"/>
                  </a:moveTo>
                  <a:lnTo>
                    <a:pt x="5189613" y="769289"/>
                  </a:lnTo>
                  <a:lnTo>
                    <a:pt x="5189613" y="552945"/>
                  </a:lnTo>
                  <a:lnTo>
                    <a:pt x="5367845" y="552945"/>
                  </a:lnTo>
                  <a:lnTo>
                    <a:pt x="5367845" y="375259"/>
                  </a:lnTo>
                  <a:lnTo>
                    <a:pt x="5189613" y="375259"/>
                  </a:lnTo>
                  <a:lnTo>
                    <a:pt x="5189613" y="191122"/>
                  </a:lnTo>
                  <a:lnTo>
                    <a:pt x="5375364" y="191122"/>
                  </a:lnTo>
                  <a:lnTo>
                    <a:pt x="5375364" y="8597"/>
                  </a:lnTo>
                  <a:lnTo>
                    <a:pt x="4997424" y="8597"/>
                  </a:lnTo>
                  <a:lnTo>
                    <a:pt x="4997424" y="953427"/>
                  </a:lnTo>
                  <a:lnTo>
                    <a:pt x="5387708" y="953427"/>
                  </a:lnTo>
                  <a:lnTo>
                    <a:pt x="5387708" y="769289"/>
                  </a:lnTo>
                  <a:close/>
                </a:path>
                <a:path w="18360390" h="962025">
                  <a:moveTo>
                    <a:pt x="5895022" y="678027"/>
                  </a:moveTo>
                  <a:lnTo>
                    <a:pt x="5890857" y="617105"/>
                  </a:lnTo>
                  <a:lnTo>
                    <a:pt x="5878373" y="566369"/>
                  </a:lnTo>
                  <a:lnTo>
                    <a:pt x="5859043" y="523151"/>
                  </a:lnTo>
                  <a:lnTo>
                    <a:pt x="5834354" y="485838"/>
                  </a:lnTo>
                  <a:lnTo>
                    <a:pt x="5805640" y="451891"/>
                  </a:lnTo>
                  <a:lnTo>
                    <a:pt x="5774233" y="419811"/>
                  </a:lnTo>
                  <a:lnTo>
                    <a:pt x="5665254" y="315125"/>
                  </a:lnTo>
                  <a:lnTo>
                    <a:pt x="5650725" y="300532"/>
                  </a:lnTo>
                  <a:lnTo>
                    <a:pt x="5622836" y="261988"/>
                  </a:lnTo>
                  <a:lnTo>
                    <a:pt x="5612104" y="219036"/>
                  </a:lnTo>
                  <a:lnTo>
                    <a:pt x="5612739" y="209575"/>
                  </a:lnTo>
                  <a:lnTo>
                    <a:pt x="5635993" y="177165"/>
                  </a:lnTo>
                  <a:lnTo>
                    <a:pt x="5655589" y="173939"/>
                  </a:lnTo>
                  <a:lnTo>
                    <a:pt x="5664479" y="174612"/>
                  </a:lnTo>
                  <a:lnTo>
                    <a:pt x="5695683" y="205613"/>
                  </a:lnTo>
                  <a:lnTo>
                    <a:pt x="5696382" y="279704"/>
                  </a:lnTo>
                  <a:lnTo>
                    <a:pt x="5888571" y="279704"/>
                  </a:lnTo>
                  <a:lnTo>
                    <a:pt x="5885154" y="213601"/>
                  </a:lnTo>
                  <a:lnTo>
                    <a:pt x="5878017" y="173939"/>
                  </a:lnTo>
                  <a:lnTo>
                    <a:pt x="5874880" y="156489"/>
                  </a:lnTo>
                  <a:lnTo>
                    <a:pt x="5857773" y="108381"/>
                  </a:lnTo>
                  <a:lnTo>
                    <a:pt x="5833821" y="69253"/>
                  </a:lnTo>
                  <a:lnTo>
                    <a:pt x="5801982" y="38963"/>
                  </a:lnTo>
                  <a:lnTo>
                    <a:pt x="5760669" y="17322"/>
                  </a:lnTo>
                  <a:lnTo>
                    <a:pt x="5709907" y="4330"/>
                  </a:lnTo>
                  <a:lnTo>
                    <a:pt x="5649684" y="0"/>
                  </a:lnTo>
                  <a:lnTo>
                    <a:pt x="5599658" y="3962"/>
                  </a:lnTo>
                  <a:lnTo>
                    <a:pt x="5555869" y="15836"/>
                  </a:lnTo>
                  <a:lnTo>
                    <a:pt x="5518328" y="35636"/>
                  </a:lnTo>
                  <a:lnTo>
                    <a:pt x="5487022" y="63347"/>
                  </a:lnTo>
                  <a:lnTo>
                    <a:pt x="5462600" y="98615"/>
                  </a:lnTo>
                  <a:lnTo>
                    <a:pt x="5445150" y="141058"/>
                  </a:lnTo>
                  <a:lnTo>
                    <a:pt x="5434685" y="190690"/>
                  </a:lnTo>
                  <a:lnTo>
                    <a:pt x="5431193" y="247484"/>
                  </a:lnTo>
                  <a:lnTo>
                    <a:pt x="5434990" y="292620"/>
                  </a:lnTo>
                  <a:lnTo>
                    <a:pt x="5446395" y="335699"/>
                  </a:lnTo>
                  <a:lnTo>
                    <a:pt x="5465394" y="376720"/>
                  </a:lnTo>
                  <a:lnTo>
                    <a:pt x="5492000" y="415671"/>
                  </a:lnTo>
                  <a:lnTo>
                    <a:pt x="5526214" y="452564"/>
                  </a:lnTo>
                  <a:lnTo>
                    <a:pt x="5611025" y="533082"/>
                  </a:lnTo>
                  <a:lnTo>
                    <a:pt x="5628779" y="550265"/>
                  </a:lnTo>
                  <a:lnTo>
                    <a:pt x="5658040" y="581406"/>
                  </a:lnTo>
                  <a:lnTo>
                    <a:pt x="5687796" y="622465"/>
                  </a:lnTo>
                  <a:lnTo>
                    <a:pt x="5703367" y="666584"/>
                  </a:lnTo>
                  <a:lnTo>
                    <a:pt x="5708193" y="723658"/>
                  </a:lnTo>
                  <a:lnTo>
                    <a:pt x="5707558" y="739635"/>
                  </a:lnTo>
                  <a:lnTo>
                    <a:pt x="5692165" y="779627"/>
                  </a:lnTo>
                  <a:lnTo>
                    <a:pt x="5662561" y="788085"/>
                  </a:lnTo>
                  <a:lnTo>
                    <a:pt x="5651131" y="786942"/>
                  </a:lnTo>
                  <a:lnTo>
                    <a:pt x="5623445" y="759561"/>
                  </a:lnTo>
                  <a:lnTo>
                    <a:pt x="5618010" y="718299"/>
                  </a:lnTo>
                  <a:lnTo>
                    <a:pt x="5618010" y="600189"/>
                  </a:lnTo>
                  <a:lnTo>
                    <a:pt x="5431193" y="600189"/>
                  </a:lnTo>
                  <a:lnTo>
                    <a:pt x="5431193" y="692531"/>
                  </a:lnTo>
                  <a:lnTo>
                    <a:pt x="5434749" y="758088"/>
                  </a:lnTo>
                  <a:lnTo>
                    <a:pt x="5445417" y="814120"/>
                  </a:lnTo>
                  <a:lnTo>
                    <a:pt x="5463197" y="860628"/>
                  </a:lnTo>
                  <a:lnTo>
                    <a:pt x="5488089" y="897597"/>
                  </a:lnTo>
                  <a:lnTo>
                    <a:pt x="5521312" y="925779"/>
                  </a:lnTo>
                  <a:lnTo>
                    <a:pt x="5563514" y="945908"/>
                  </a:lnTo>
                  <a:lnTo>
                    <a:pt x="5614721" y="957986"/>
                  </a:lnTo>
                  <a:lnTo>
                    <a:pt x="5674919" y="962025"/>
                  </a:lnTo>
                  <a:lnTo>
                    <a:pt x="5731281" y="957326"/>
                  </a:lnTo>
                  <a:lnTo>
                    <a:pt x="5778525" y="943229"/>
                  </a:lnTo>
                  <a:lnTo>
                    <a:pt x="5816638" y="919746"/>
                  </a:lnTo>
                  <a:lnTo>
                    <a:pt x="5845632" y="886866"/>
                  </a:lnTo>
                  <a:lnTo>
                    <a:pt x="5867235" y="845426"/>
                  </a:lnTo>
                  <a:lnTo>
                    <a:pt x="5882665" y="796810"/>
                  </a:lnTo>
                  <a:lnTo>
                    <a:pt x="5884113" y="788085"/>
                  </a:lnTo>
                  <a:lnTo>
                    <a:pt x="5891936" y="741006"/>
                  </a:lnTo>
                  <a:lnTo>
                    <a:pt x="5895022" y="678027"/>
                  </a:lnTo>
                  <a:close/>
                </a:path>
                <a:path w="18360390" h="962025">
                  <a:moveTo>
                    <a:pt x="6340589" y="8597"/>
                  </a:moveTo>
                  <a:lnTo>
                    <a:pt x="5927229" y="8597"/>
                  </a:lnTo>
                  <a:lnTo>
                    <a:pt x="5927229" y="190042"/>
                  </a:lnTo>
                  <a:lnTo>
                    <a:pt x="6039421" y="190042"/>
                  </a:lnTo>
                  <a:lnTo>
                    <a:pt x="6039421" y="953427"/>
                  </a:lnTo>
                  <a:lnTo>
                    <a:pt x="6228397" y="953427"/>
                  </a:lnTo>
                  <a:lnTo>
                    <a:pt x="6228397" y="190042"/>
                  </a:lnTo>
                  <a:lnTo>
                    <a:pt x="6340589" y="190042"/>
                  </a:lnTo>
                  <a:lnTo>
                    <a:pt x="6340589" y="8597"/>
                  </a:lnTo>
                  <a:close/>
                </a:path>
                <a:path w="18360390" h="962025">
                  <a:moveTo>
                    <a:pt x="6567132" y="8597"/>
                  </a:moveTo>
                  <a:lnTo>
                    <a:pt x="6384607" y="8597"/>
                  </a:lnTo>
                  <a:lnTo>
                    <a:pt x="6384607" y="953427"/>
                  </a:lnTo>
                  <a:lnTo>
                    <a:pt x="6567132" y="953427"/>
                  </a:lnTo>
                  <a:lnTo>
                    <a:pt x="6567132" y="8597"/>
                  </a:lnTo>
                  <a:close/>
                </a:path>
                <a:path w="18360390" h="962025">
                  <a:moveTo>
                    <a:pt x="7117931" y="953427"/>
                  </a:moveTo>
                  <a:lnTo>
                    <a:pt x="7103465" y="800963"/>
                  </a:lnTo>
                  <a:lnTo>
                    <a:pt x="7089153" y="650113"/>
                  </a:lnTo>
                  <a:lnTo>
                    <a:pt x="7043560" y="169646"/>
                  </a:lnTo>
                  <a:lnTo>
                    <a:pt x="7028281" y="8597"/>
                  </a:lnTo>
                  <a:lnTo>
                    <a:pt x="6911251" y="8597"/>
                  </a:lnTo>
                  <a:lnTo>
                    <a:pt x="6911251" y="650113"/>
                  </a:lnTo>
                  <a:lnTo>
                    <a:pt x="6825361" y="650113"/>
                  </a:lnTo>
                  <a:lnTo>
                    <a:pt x="6861327" y="169646"/>
                  </a:lnTo>
                  <a:lnTo>
                    <a:pt x="6869912" y="169646"/>
                  </a:lnTo>
                  <a:lnTo>
                    <a:pt x="6911251" y="650113"/>
                  </a:lnTo>
                  <a:lnTo>
                    <a:pt x="6911251" y="8597"/>
                  </a:lnTo>
                  <a:lnTo>
                    <a:pt x="6707784" y="8597"/>
                  </a:lnTo>
                  <a:lnTo>
                    <a:pt x="6616522" y="953427"/>
                  </a:lnTo>
                  <a:lnTo>
                    <a:pt x="6800126" y="953427"/>
                  </a:lnTo>
                  <a:lnTo>
                    <a:pt x="6811937" y="800963"/>
                  </a:lnTo>
                  <a:lnTo>
                    <a:pt x="6925742" y="800963"/>
                  </a:lnTo>
                  <a:lnTo>
                    <a:pt x="6939166" y="953427"/>
                  </a:lnTo>
                  <a:lnTo>
                    <a:pt x="7117931" y="953427"/>
                  </a:lnTo>
                  <a:close/>
                </a:path>
                <a:path w="18360390" h="962025">
                  <a:moveTo>
                    <a:pt x="7646187" y="792911"/>
                  </a:moveTo>
                  <a:lnTo>
                    <a:pt x="7453998" y="792911"/>
                  </a:lnTo>
                  <a:lnTo>
                    <a:pt x="7453998" y="952893"/>
                  </a:lnTo>
                  <a:lnTo>
                    <a:pt x="7646187" y="952893"/>
                  </a:lnTo>
                  <a:lnTo>
                    <a:pt x="7646187" y="792911"/>
                  </a:lnTo>
                  <a:close/>
                </a:path>
                <a:path w="18360390" h="962025">
                  <a:moveTo>
                    <a:pt x="7916748" y="295198"/>
                  </a:moveTo>
                  <a:lnTo>
                    <a:pt x="7915275" y="249605"/>
                  </a:lnTo>
                  <a:lnTo>
                    <a:pt x="7910843" y="207632"/>
                  </a:lnTo>
                  <a:lnTo>
                    <a:pt x="7903832" y="171259"/>
                  </a:lnTo>
                  <a:lnTo>
                    <a:pt x="7903464" y="169341"/>
                  </a:lnTo>
                  <a:lnTo>
                    <a:pt x="7879575" y="103720"/>
                  </a:lnTo>
                  <a:lnTo>
                    <a:pt x="7840383" y="53517"/>
                  </a:lnTo>
                  <a:lnTo>
                    <a:pt x="7784820" y="19329"/>
                  </a:lnTo>
                  <a:lnTo>
                    <a:pt x="7709662" y="2159"/>
                  </a:lnTo>
                  <a:lnTo>
                    <a:pt x="7664437" y="0"/>
                  </a:lnTo>
                  <a:lnTo>
                    <a:pt x="7612431" y="3289"/>
                  </a:lnTo>
                  <a:lnTo>
                    <a:pt x="7565390" y="13157"/>
                  </a:lnTo>
                  <a:lnTo>
                    <a:pt x="7523315" y="29603"/>
                  </a:lnTo>
                  <a:lnTo>
                    <a:pt x="7486205" y="52616"/>
                  </a:lnTo>
                  <a:lnTo>
                    <a:pt x="7456144" y="82181"/>
                  </a:lnTo>
                  <a:lnTo>
                    <a:pt x="7434669" y="118783"/>
                  </a:lnTo>
                  <a:lnTo>
                    <a:pt x="7421778" y="162433"/>
                  </a:lnTo>
                  <a:lnTo>
                    <a:pt x="7417511" y="212864"/>
                  </a:lnTo>
                  <a:lnTo>
                    <a:pt x="7417486" y="349491"/>
                  </a:lnTo>
                  <a:lnTo>
                    <a:pt x="7613967" y="349491"/>
                  </a:lnTo>
                  <a:lnTo>
                    <a:pt x="7613967" y="271106"/>
                  </a:lnTo>
                  <a:lnTo>
                    <a:pt x="7614145" y="258762"/>
                  </a:lnTo>
                  <a:lnTo>
                    <a:pt x="7618730" y="212864"/>
                  </a:lnTo>
                  <a:lnTo>
                    <a:pt x="7644435" y="175018"/>
                  </a:lnTo>
                  <a:lnTo>
                    <a:pt x="7664437" y="171259"/>
                  </a:lnTo>
                  <a:lnTo>
                    <a:pt x="7679068" y="172897"/>
                  </a:lnTo>
                  <a:lnTo>
                    <a:pt x="7709230" y="211251"/>
                  </a:lnTo>
                  <a:lnTo>
                    <a:pt x="7714361" y="258902"/>
                  </a:lnTo>
                  <a:lnTo>
                    <a:pt x="7713408" y="295262"/>
                  </a:lnTo>
                  <a:lnTo>
                    <a:pt x="7705903" y="356400"/>
                  </a:lnTo>
                  <a:lnTo>
                    <a:pt x="7691044" y="402539"/>
                  </a:lnTo>
                  <a:lnTo>
                    <a:pt x="7668222" y="436626"/>
                  </a:lnTo>
                  <a:lnTo>
                    <a:pt x="7637285" y="459638"/>
                  </a:lnTo>
                  <a:lnTo>
                    <a:pt x="7597838" y="474408"/>
                  </a:lnTo>
                  <a:lnTo>
                    <a:pt x="7549680" y="481914"/>
                  </a:lnTo>
                  <a:lnTo>
                    <a:pt x="7492238" y="485406"/>
                  </a:lnTo>
                  <a:lnTo>
                    <a:pt x="7459904" y="485838"/>
                  </a:lnTo>
                  <a:lnTo>
                    <a:pt x="7459904" y="709168"/>
                  </a:lnTo>
                  <a:lnTo>
                    <a:pt x="7638669" y="709168"/>
                  </a:lnTo>
                  <a:lnTo>
                    <a:pt x="7638669" y="617905"/>
                  </a:lnTo>
                  <a:lnTo>
                    <a:pt x="7683627" y="615289"/>
                  </a:lnTo>
                  <a:lnTo>
                    <a:pt x="7724559" y="607441"/>
                  </a:lnTo>
                  <a:lnTo>
                    <a:pt x="7761465" y="594347"/>
                  </a:lnTo>
                  <a:lnTo>
                    <a:pt x="7823238" y="553148"/>
                  </a:lnTo>
                  <a:lnTo>
                    <a:pt x="7869136" y="495706"/>
                  </a:lnTo>
                  <a:lnTo>
                    <a:pt x="7886154" y="461149"/>
                  </a:lnTo>
                  <a:lnTo>
                    <a:pt x="7899540" y="423405"/>
                  </a:lnTo>
                  <a:lnTo>
                    <a:pt x="7909103" y="383171"/>
                  </a:lnTo>
                  <a:lnTo>
                    <a:pt x="7914830" y="340461"/>
                  </a:lnTo>
                  <a:lnTo>
                    <a:pt x="7916748" y="295198"/>
                  </a:lnTo>
                  <a:close/>
                </a:path>
                <a:path w="18360390" h="962025">
                  <a:moveTo>
                    <a:pt x="18360086" y="345719"/>
                  </a:moveTo>
                  <a:lnTo>
                    <a:pt x="18349951" y="278676"/>
                  </a:lnTo>
                  <a:lnTo>
                    <a:pt x="18319547" y="229082"/>
                  </a:lnTo>
                  <a:lnTo>
                    <a:pt x="18271198" y="198424"/>
                  </a:lnTo>
                  <a:lnTo>
                    <a:pt x="18206555" y="188201"/>
                  </a:lnTo>
                  <a:lnTo>
                    <a:pt x="18177688" y="189649"/>
                  </a:lnTo>
                  <a:lnTo>
                    <a:pt x="18130165" y="201282"/>
                  </a:lnTo>
                  <a:lnTo>
                    <a:pt x="18095989" y="224256"/>
                  </a:lnTo>
                  <a:lnTo>
                    <a:pt x="18072570" y="257822"/>
                  </a:lnTo>
                  <a:lnTo>
                    <a:pt x="18058842" y="301726"/>
                  </a:lnTo>
                  <a:lnTo>
                    <a:pt x="18052187" y="355231"/>
                  </a:lnTo>
                  <a:lnTo>
                    <a:pt x="18051361" y="385610"/>
                  </a:lnTo>
                  <a:lnTo>
                    <a:pt x="18051361" y="391591"/>
                  </a:lnTo>
                  <a:lnTo>
                    <a:pt x="18051463" y="397789"/>
                  </a:lnTo>
                  <a:lnTo>
                    <a:pt x="18051691" y="404215"/>
                  </a:lnTo>
                  <a:lnTo>
                    <a:pt x="18052136" y="410641"/>
                  </a:lnTo>
                  <a:lnTo>
                    <a:pt x="18052682" y="421500"/>
                  </a:lnTo>
                  <a:lnTo>
                    <a:pt x="18175643" y="421500"/>
                  </a:lnTo>
                  <a:lnTo>
                    <a:pt x="18175643" y="350050"/>
                  </a:lnTo>
                  <a:lnTo>
                    <a:pt x="18177472" y="327215"/>
                  </a:lnTo>
                  <a:lnTo>
                    <a:pt x="18182959" y="310908"/>
                  </a:lnTo>
                  <a:lnTo>
                    <a:pt x="18192103" y="301129"/>
                  </a:lnTo>
                  <a:lnTo>
                    <a:pt x="18204892" y="297865"/>
                  </a:lnTo>
                  <a:lnTo>
                    <a:pt x="18213705" y="298805"/>
                  </a:lnTo>
                  <a:lnTo>
                    <a:pt x="18236070" y="338124"/>
                  </a:lnTo>
                  <a:lnTo>
                    <a:pt x="18236464" y="348056"/>
                  </a:lnTo>
                  <a:lnTo>
                    <a:pt x="18235638" y="368960"/>
                  </a:lnTo>
                  <a:lnTo>
                    <a:pt x="18228983" y="407682"/>
                  </a:lnTo>
                  <a:lnTo>
                    <a:pt x="18208219" y="458546"/>
                  </a:lnTo>
                  <a:lnTo>
                    <a:pt x="18178831" y="503834"/>
                  </a:lnTo>
                  <a:lnTo>
                    <a:pt x="18134089" y="560819"/>
                  </a:lnTo>
                  <a:lnTo>
                    <a:pt x="18122723" y="575360"/>
                  </a:lnTo>
                  <a:lnTo>
                    <a:pt x="18090719" y="620064"/>
                  </a:lnTo>
                  <a:lnTo>
                    <a:pt x="18065979" y="669417"/>
                  </a:lnTo>
                  <a:lnTo>
                    <a:pt x="18056009" y="706221"/>
                  </a:lnTo>
                  <a:lnTo>
                    <a:pt x="18052682" y="747509"/>
                  </a:lnTo>
                  <a:lnTo>
                    <a:pt x="18052682" y="775423"/>
                  </a:lnTo>
                  <a:lnTo>
                    <a:pt x="18356098" y="775423"/>
                  </a:lnTo>
                  <a:lnTo>
                    <a:pt x="18356098" y="665086"/>
                  </a:lnTo>
                  <a:lnTo>
                    <a:pt x="18196586" y="665086"/>
                  </a:lnTo>
                  <a:lnTo>
                    <a:pt x="18203482" y="652005"/>
                  </a:lnTo>
                  <a:lnTo>
                    <a:pt x="18227155" y="615238"/>
                  </a:lnTo>
                  <a:lnTo>
                    <a:pt x="18254142" y="580910"/>
                  </a:lnTo>
                  <a:lnTo>
                    <a:pt x="18263388" y="569709"/>
                  </a:lnTo>
                  <a:lnTo>
                    <a:pt x="18276240" y="553923"/>
                  </a:lnTo>
                  <a:lnTo>
                    <a:pt x="18300332" y="522351"/>
                  </a:lnTo>
                  <a:lnTo>
                    <a:pt x="18321998" y="490207"/>
                  </a:lnTo>
                  <a:lnTo>
                    <a:pt x="18339613" y="454977"/>
                  </a:lnTo>
                  <a:lnTo>
                    <a:pt x="18352618" y="415886"/>
                  </a:lnTo>
                  <a:lnTo>
                    <a:pt x="18359260" y="370687"/>
                  </a:lnTo>
                  <a:lnTo>
                    <a:pt x="18360086" y="345719"/>
                  </a:lnTo>
                  <a:close/>
                </a:path>
              </a:pathLst>
            </a:custGeom>
            <a:solidFill>
              <a:srgbClr val="DFFF2F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18388" y="2735911"/>
              <a:ext cx="18347388" cy="626569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20104100" cy="11308715"/>
            <a:chOff x="0" y="0"/>
            <a:chExt cx="20104100" cy="1130871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20104098" cy="11308556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952830" y="711447"/>
              <a:ext cx="18324195" cy="962025"/>
            </a:xfrm>
            <a:custGeom>
              <a:avLst/>
              <a:gdLst/>
              <a:ahLst/>
              <a:cxnLst/>
              <a:rect l="l" t="t" r="r" b="b"/>
              <a:pathLst>
                <a:path w="18324195" h="962025">
                  <a:moveTo>
                    <a:pt x="464908" y="8597"/>
                  </a:moveTo>
                  <a:lnTo>
                    <a:pt x="277012" y="8597"/>
                  </a:lnTo>
                  <a:lnTo>
                    <a:pt x="277012" y="346265"/>
                  </a:lnTo>
                  <a:lnTo>
                    <a:pt x="187896" y="346265"/>
                  </a:lnTo>
                  <a:lnTo>
                    <a:pt x="187896" y="8597"/>
                  </a:lnTo>
                  <a:lnTo>
                    <a:pt x="0" y="8597"/>
                  </a:lnTo>
                  <a:lnTo>
                    <a:pt x="0" y="953427"/>
                  </a:lnTo>
                  <a:lnTo>
                    <a:pt x="187896" y="953427"/>
                  </a:lnTo>
                  <a:lnTo>
                    <a:pt x="187896" y="525030"/>
                  </a:lnTo>
                  <a:lnTo>
                    <a:pt x="277012" y="525030"/>
                  </a:lnTo>
                  <a:lnTo>
                    <a:pt x="277012" y="953427"/>
                  </a:lnTo>
                  <a:lnTo>
                    <a:pt x="464908" y="953427"/>
                  </a:lnTo>
                  <a:lnTo>
                    <a:pt x="464908" y="525030"/>
                  </a:lnTo>
                  <a:lnTo>
                    <a:pt x="464908" y="346265"/>
                  </a:lnTo>
                  <a:lnTo>
                    <a:pt x="464908" y="8597"/>
                  </a:lnTo>
                  <a:close/>
                </a:path>
                <a:path w="18324195" h="962025">
                  <a:moveTo>
                    <a:pt x="1007110" y="695744"/>
                  </a:moveTo>
                  <a:lnTo>
                    <a:pt x="1007008" y="245338"/>
                  </a:lnTo>
                  <a:lnTo>
                    <a:pt x="1003388" y="189941"/>
                  </a:lnTo>
                  <a:lnTo>
                    <a:pt x="999782" y="173939"/>
                  </a:lnTo>
                  <a:lnTo>
                    <a:pt x="992212" y="140258"/>
                  </a:lnTo>
                  <a:lnTo>
                    <a:pt x="973594" y="97878"/>
                  </a:lnTo>
                  <a:lnTo>
                    <a:pt x="947521" y="62814"/>
                  </a:lnTo>
                  <a:lnTo>
                    <a:pt x="914539" y="35331"/>
                  </a:lnTo>
                  <a:lnTo>
                    <a:pt x="874649" y="15709"/>
                  </a:lnTo>
                  <a:lnTo>
                    <a:pt x="827836" y="3937"/>
                  </a:lnTo>
                  <a:lnTo>
                    <a:pt x="818680" y="3276"/>
                  </a:lnTo>
                  <a:lnTo>
                    <a:pt x="818680" y="243725"/>
                  </a:lnTo>
                  <a:lnTo>
                    <a:pt x="818603" y="705942"/>
                  </a:lnTo>
                  <a:lnTo>
                    <a:pt x="816000" y="741273"/>
                  </a:lnTo>
                  <a:lnTo>
                    <a:pt x="807948" y="767283"/>
                  </a:lnTo>
                  <a:lnTo>
                    <a:pt x="794524" y="782878"/>
                  </a:lnTo>
                  <a:lnTo>
                    <a:pt x="775728" y="788085"/>
                  </a:lnTo>
                  <a:lnTo>
                    <a:pt x="764260" y="786904"/>
                  </a:lnTo>
                  <a:lnTo>
                    <a:pt x="735609" y="758088"/>
                  </a:lnTo>
                  <a:lnTo>
                    <a:pt x="729564" y="705942"/>
                  </a:lnTo>
                  <a:lnTo>
                    <a:pt x="729564" y="245338"/>
                  </a:lnTo>
                  <a:lnTo>
                    <a:pt x="732523" y="214109"/>
                  </a:lnTo>
                  <a:lnTo>
                    <a:pt x="741375" y="191795"/>
                  </a:lnTo>
                  <a:lnTo>
                    <a:pt x="756145" y="178409"/>
                  </a:lnTo>
                  <a:lnTo>
                    <a:pt x="776808" y="173939"/>
                  </a:lnTo>
                  <a:lnTo>
                    <a:pt x="795121" y="178308"/>
                  </a:lnTo>
                  <a:lnTo>
                    <a:pt x="808215" y="191389"/>
                  </a:lnTo>
                  <a:lnTo>
                    <a:pt x="816063" y="213194"/>
                  </a:lnTo>
                  <a:lnTo>
                    <a:pt x="818680" y="243725"/>
                  </a:lnTo>
                  <a:lnTo>
                    <a:pt x="818680" y="3276"/>
                  </a:lnTo>
                  <a:lnTo>
                    <a:pt x="774128" y="0"/>
                  </a:lnTo>
                  <a:lnTo>
                    <a:pt x="720369" y="3937"/>
                  </a:lnTo>
                  <a:lnTo>
                    <a:pt x="673468" y="15709"/>
                  </a:lnTo>
                  <a:lnTo>
                    <a:pt x="633399" y="35331"/>
                  </a:lnTo>
                  <a:lnTo>
                    <a:pt x="600189" y="62814"/>
                  </a:lnTo>
                  <a:lnTo>
                    <a:pt x="574357" y="97878"/>
                  </a:lnTo>
                  <a:lnTo>
                    <a:pt x="555904" y="140258"/>
                  </a:lnTo>
                  <a:lnTo>
                    <a:pt x="544830" y="189941"/>
                  </a:lnTo>
                  <a:lnTo>
                    <a:pt x="541235" y="245338"/>
                  </a:lnTo>
                  <a:lnTo>
                    <a:pt x="541134" y="695744"/>
                  </a:lnTo>
                  <a:lnTo>
                    <a:pt x="544855" y="756640"/>
                  </a:lnTo>
                  <a:lnTo>
                    <a:pt x="556031" y="809955"/>
                  </a:lnTo>
                  <a:lnTo>
                    <a:pt x="574649" y="855687"/>
                  </a:lnTo>
                  <a:lnTo>
                    <a:pt x="600722" y="893838"/>
                  </a:lnTo>
                  <a:lnTo>
                    <a:pt x="634111" y="923671"/>
                  </a:lnTo>
                  <a:lnTo>
                    <a:pt x="674141" y="944968"/>
                  </a:lnTo>
                  <a:lnTo>
                    <a:pt x="720813" y="957757"/>
                  </a:lnTo>
                  <a:lnTo>
                    <a:pt x="774128" y="962025"/>
                  </a:lnTo>
                  <a:lnTo>
                    <a:pt x="827405" y="957757"/>
                  </a:lnTo>
                  <a:lnTo>
                    <a:pt x="873975" y="944968"/>
                  </a:lnTo>
                  <a:lnTo>
                    <a:pt x="913841" y="923671"/>
                  </a:lnTo>
                  <a:lnTo>
                    <a:pt x="946988" y="893838"/>
                  </a:lnTo>
                  <a:lnTo>
                    <a:pt x="973289" y="855687"/>
                  </a:lnTo>
                  <a:lnTo>
                    <a:pt x="992073" y="809955"/>
                  </a:lnTo>
                  <a:lnTo>
                    <a:pt x="1003350" y="756640"/>
                  </a:lnTo>
                  <a:lnTo>
                    <a:pt x="1007110" y="695744"/>
                  </a:lnTo>
                  <a:close/>
                </a:path>
                <a:path w="18324195" h="962025">
                  <a:moveTo>
                    <a:pt x="1809686" y="8597"/>
                  </a:moveTo>
                  <a:lnTo>
                    <a:pt x="1622869" y="8597"/>
                  </a:lnTo>
                  <a:lnTo>
                    <a:pt x="1572399" y="605028"/>
                  </a:lnTo>
                  <a:lnTo>
                    <a:pt x="1563408" y="498729"/>
                  </a:lnTo>
                  <a:lnTo>
                    <a:pt x="1521942" y="8597"/>
                  </a:lnTo>
                  <a:lnTo>
                    <a:pt x="1345857" y="8597"/>
                  </a:lnTo>
                  <a:lnTo>
                    <a:pt x="1292707" y="605028"/>
                  </a:lnTo>
                  <a:lnTo>
                    <a:pt x="1240637" y="8597"/>
                  </a:lnTo>
                  <a:lnTo>
                    <a:pt x="1055966" y="8597"/>
                  </a:lnTo>
                  <a:lnTo>
                    <a:pt x="1157427" y="953427"/>
                  </a:lnTo>
                  <a:lnTo>
                    <a:pt x="1387729" y="953427"/>
                  </a:lnTo>
                  <a:lnTo>
                    <a:pt x="1422285" y="605028"/>
                  </a:lnTo>
                  <a:lnTo>
                    <a:pt x="1432826" y="498729"/>
                  </a:lnTo>
                  <a:lnTo>
                    <a:pt x="1480070" y="953427"/>
                  </a:lnTo>
                  <a:lnTo>
                    <a:pt x="1706613" y="953427"/>
                  </a:lnTo>
                  <a:lnTo>
                    <a:pt x="1744611" y="605028"/>
                  </a:lnTo>
                  <a:lnTo>
                    <a:pt x="1809686" y="8597"/>
                  </a:lnTo>
                  <a:close/>
                </a:path>
                <a:path w="18324195" h="962025">
                  <a:moveTo>
                    <a:pt x="2850070" y="8597"/>
                  </a:moveTo>
                  <a:lnTo>
                    <a:pt x="2663253" y="8597"/>
                  </a:lnTo>
                  <a:lnTo>
                    <a:pt x="2612796" y="605028"/>
                  </a:lnTo>
                  <a:lnTo>
                    <a:pt x="2603792" y="498729"/>
                  </a:lnTo>
                  <a:lnTo>
                    <a:pt x="2562326" y="8597"/>
                  </a:lnTo>
                  <a:lnTo>
                    <a:pt x="2386241" y="8597"/>
                  </a:lnTo>
                  <a:lnTo>
                    <a:pt x="2333104" y="605028"/>
                  </a:lnTo>
                  <a:lnTo>
                    <a:pt x="2281021" y="8597"/>
                  </a:lnTo>
                  <a:lnTo>
                    <a:pt x="2096350" y="8597"/>
                  </a:lnTo>
                  <a:lnTo>
                    <a:pt x="2197811" y="953427"/>
                  </a:lnTo>
                  <a:lnTo>
                    <a:pt x="2428125" y="953427"/>
                  </a:lnTo>
                  <a:lnTo>
                    <a:pt x="2462669" y="605028"/>
                  </a:lnTo>
                  <a:lnTo>
                    <a:pt x="2473210" y="498729"/>
                  </a:lnTo>
                  <a:lnTo>
                    <a:pt x="2520454" y="953427"/>
                  </a:lnTo>
                  <a:lnTo>
                    <a:pt x="2746997" y="953427"/>
                  </a:lnTo>
                  <a:lnTo>
                    <a:pt x="2785008" y="605028"/>
                  </a:lnTo>
                  <a:lnTo>
                    <a:pt x="2850070" y="8597"/>
                  </a:lnTo>
                  <a:close/>
                </a:path>
                <a:path w="18324195" h="962025">
                  <a:moveTo>
                    <a:pt x="3080372" y="8597"/>
                  </a:moveTo>
                  <a:lnTo>
                    <a:pt x="2897848" y="8597"/>
                  </a:lnTo>
                  <a:lnTo>
                    <a:pt x="2897848" y="953427"/>
                  </a:lnTo>
                  <a:lnTo>
                    <a:pt x="3080372" y="953427"/>
                  </a:lnTo>
                  <a:lnTo>
                    <a:pt x="3080372" y="8597"/>
                  </a:lnTo>
                  <a:close/>
                </a:path>
                <a:path w="18324195" h="962025">
                  <a:moveTo>
                    <a:pt x="3538829" y="792378"/>
                  </a:moveTo>
                  <a:lnTo>
                    <a:pt x="3344507" y="792378"/>
                  </a:lnTo>
                  <a:lnTo>
                    <a:pt x="3344507" y="8597"/>
                  </a:lnTo>
                  <a:lnTo>
                    <a:pt x="3155531" y="8597"/>
                  </a:lnTo>
                  <a:lnTo>
                    <a:pt x="3155531" y="953427"/>
                  </a:lnTo>
                  <a:lnTo>
                    <a:pt x="3538829" y="953427"/>
                  </a:lnTo>
                  <a:lnTo>
                    <a:pt x="3538829" y="792378"/>
                  </a:lnTo>
                  <a:close/>
                </a:path>
                <a:path w="18324195" h="962025">
                  <a:moveTo>
                    <a:pt x="3975824" y="792378"/>
                  </a:moveTo>
                  <a:lnTo>
                    <a:pt x="3781488" y="792378"/>
                  </a:lnTo>
                  <a:lnTo>
                    <a:pt x="3781488" y="8597"/>
                  </a:lnTo>
                  <a:lnTo>
                    <a:pt x="3592525" y="8597"/>
                  </a:lnTo>
                  <a:lnTo>
                    <a:pt x="3592525" y="953427"/>
                  </a:lnTo>
                  <a:lnTo>
                    <a:pt x="3975824" y="953427"/>
                  </a:lnTo>
                  <a:lnTo>
                    <a:pt x="3975824" y="792378"/>
                  </a:lnTo>
                  <a:close/>
                </a:path>
                <a:path w="18324195" h="962025">
                  <a:moveTo>
                    <a:pt x="5013528" y="8597"/>
                  </a:moveTo>
                  <a:lnTo>
                    <a:pt x="4826711" y="8597"/>
                  </a:lnTo>
                  <a:lnTo>
                    <a:pt x="4776241" y="605028"/>
                  </a:lnTo>
                  <a:lnTo>
                    <a:pt x="4767250" y="498729"/>
                  </a:lnTo>
                  <a:lnTo>
                    <a:pt x="4725784" y="8597"/>
                  </a:lnTo>
                  <a:lnTo>
                    <a:pt x="4549699" y="8597"/>
                  </a:lnTo>
                  <a:lnTo>
                    <a:pt x="4496549" y="605028"/>
                  </a:lnTo>
                  <a:lnTo>
                    <a:pt x="4444479" y="8597"/>
                  </a:lnTo>
                  <a:lnTo>
                    <a:pt x="4259808" y="8597"/>
                  </a:lnTo>
                  <a:lnTo>
                    <a:pt x="4361269" y="953427"/>
                  </a:lnTo>
                  <a:lnTo>
                    <a:pt x="4591570" y="953427"/>
                  </a:lnTo>
                  <a:lnTo>
                    <a:pt x="4626127" y="605028"/>
                  </a:lnTo>
                  <a:lnTo>
                    <a:pt x="4636668" y="498729"/>
                  </a:lnTo>
                  <a:lnTo>
                    <a:pt x="4683912" y="953427"/>
                  </a:lnTo>
                  <a:lnTo>
                    <a:pt x="4910455" y="953427"/>
                  </a:lnTo>
                  <a:lnTo>
                    <a:pt x="4948466" y="605028"/>
                  </a:lnTo>
                  <a:lnTo>
                    <a:pt x="5013528" y="8597"/>
                  </a:lnTo>
                  <a:close/>
                </a:path>
                <a:path w="18324195" h="962025">
                  <a:moveTo>
                    <a:pt x="5460174" y="769289"/>
                  </a:moveTo>
                  <a:lnTo>
                    <a:pt x="5262080" y="769289"/>
                  </a:lnTo>
                  <a:lnTo>
                    <a:pt x="5262080" y="552945"/>
                  </a:lnTo>
                  <a:lnTo>
                    <a:pt x="5440311" y="552945"/>
                  </a:lnTo>
                  <a:lnTo>
                    <a:pt x="5440311" y="375259"/>
                  </a:lnTo>
                  <a:lnTo>
                    <a:pt x="5262080" y="375259"/>
                  </a:lnTo>
                  <a:lnTo>
                    <a:pt x="5262080" y="191122"/>
                  </a:lnTo>
                  <a:lnTo>
                    <a:pt x="5447830" y="191122"/>
                  </a:lnTo>
                  <a:lnTo>
                    <a:pt x="5447830" y="8597"/>
                  </a:lnTo>
                  <a:lnTo>
                    <a:pt x="5069891" y="8597"/>
                  </a:lnTo>
                  <a:lnTo>
                    <a:pt x="5069891" y="953427"/>
                  </a:lnTo>
                  <a:lnTo>
                    <a:pt x="5460174" y="953427"/>
                  </a:lnTo>
                  <a:lnTo>
                    <a:pt x="5460174" y="769289"/>
                  </a:lnTo>
                  <a:close/>
                </a:path>
                <a:path w="18324195" h="962025">
                  <a:moveTo>
                    <a:pt x="6225171" y="678027"/>
                  </a:moveTo>
                  <a:lnTo>
                    <a:pt x="6221006" y="617105"/>
                  </a:lnTo>
                  <a:lnTo>
                    <a:pt x="6208522" y="566369"/>
                  </a:lnTo>
                  <a:lnTo>
                    <a:pt x="6189205" y="523151"/>
                  </a:lnTo>
                  <a:lnTo>
                    <a:pt x="6164504" y="485838"/>
                  </a:lnTo>
                  <a:lnTo>
                    <a:pt x="6135789" y="451891"/>
                  </a:lnTo>
                  <a:lnTo>
                    <a:pt x="6104382" y="419811"/>
                  </a:lnTo>
                  <a:lnTo>
                    <a:pt x="5995403" y="315125"/>
                  </a:lnTo>
                  <a:lnTo>
                    <a:pt x="5980874" y="300532"/>
                  </a:lnTo>
                  <a:lnTo>
                    <a:pt x="5952998" y="261988"/>
                  </a:lnTo>
                  <a:lnTo>
                    <a:pt x="5942254" y="219036"/>
                  </a:lnTo>
                  <a:lnTo>
                    <a:pt x="5942889" y="209575"/>
                  </a:lnTo>
                  <a:lnTo>
                    <a:pt x="5966142" y="177165"/>
                  </a:lnTo>
                  <a:lnTo>
                    <a:pt x="5985738" y="173939"/>
                  </a:lnTo>
                  <a:lnTo>
                    <a:pt x="5994628" y="174612"/>
                  </a:lnTo>
                  <a:lnTo>
                    <a:pt x="6025832" y="205613"/>
                  </a:lnTo>
                  <a:lnTo>
                    <a:pt x="6026543" y="279704"/>
                  </a:lnTo>
                  <a:lnTo>
                    <a:pt x="6218733" y="279704"/>
                  </a:lnTo>
                  <a:lnTo>
                    <a:pt x="6215304" y="213601"/>
                  </a:lnTo>
                  <a:lnTo>
                    <a:pt x="6208179" y="173939"/>
                  </a:lnTo>
                  <a:lnTo>
                    <a:pt x="6187922" y="108381"/>
                  </a:lnTo>
                  <a:lnTo>
                    <a:pt x="6163970" y="69253"/>
                  </a:lnTo>
                  <a:lnTo>
                    <a:pt x="6132131" y="38963"/>
                  </a:lnTo>
                  <a:lnTo>
                    <a:pt x="6090831" y="17322"/>
                  </a:lnTo>
                  <a:lnTo>
                    <a:pt x="6040056" y="4330"/>
                  </a:lnTo>
                  <a:lnTo>
                    <a:pt x="5979833" y="0"/>
                  </a:lnTo>
                  <a:lnTo>
                    <a:pt x="5929808" y="3962"/>
                  </a:lnTo>
                  <a:lnTo>
                    <a:pt x="5886018" y="15836"/>
                  </a:lnTo>
                  <a:lnTo>
                    <a:pt x="5848477" y="35636"/>
                  </a:lnTo>
                  <a:lnTo>
                    <a:pt x="5817171" y="63347"/>
                  </a:lnTo>
                  <a:lnTo>
                    <a:pt x="5792749" y="98615"/>
                  </a:lnTo>
                  <a:lnTo>
                    <a:pt x="5775299" y="141058"/>
                  </a:lnTo>
                  <a:lnTo>
                    <a:pt x="5764835" y="190690"/>
                  </a:lnTo>
                  <a:lnTo>
                    <a:pt x="5761342" y="247484"/>
                  </a:lnTo>
                  <a:lnTo>
                    <a:pt x="5765139" y="292620"/>
                  </a:lnTo>
                  <a:lnTo>
                    <a:pt x="5776544" y="335699"/>
                  </a:lnTo>
                  <a:lnTo>
                    <a:pt x="5795556" y="376720"/>
                  </a:lnTo>
                  <a:lnTo>
                    <a:pt x="5822150" y="415671"/>
                  </a:lnTo>
                  <a:lnTo>
                    <a:pt x="5856363" y="452564"/>
                  </a:lnTo>
                  <a:lnTo>
                    <a:pt x="5941187" y="533082"/>
                  </a:lnTo>
                  <a:lnTo>
                    <a:pt x="5958929" y="550265"/>
                  </a:lnTo>
                  <a:lnTo>
                    <a:pt x="5988189" y="581406"/>
                  </a:lnTo>
                  <a:lnTo>
                    <a:pt x="6017946" y="622465"/>
                  </a:lnTo>
                  <a:lnTo>
                    <a:pt x="6033516" y="666584"/>
                  </a:lnTo>
                  <a:lnTo>
                    <a:pt x="6038354" y="723658"/>
                  </a:lnTo>
                  <a:lnTo>
                    <a:pt x="6037719" y="739635"/>
                  </a:lnTo>
                  <a:lnTo>
                    <a:pt x="6022314" y="779627"/>
                  </a:lnTo>
                  <a:lnTo>
                    <a:pt x="5992723" y="788085"/>
                  </a:lnTo>
                  <a:lnTo>
                    <a:pt x="5981281" y="786942"/>
                  </a:lnTo>
                  <a:lnTo>
                    <a:pt x="5953595" y="759561"/>
                  </a:lnTo>
                  <a:lnTo>
                    <a:pt x="5948159" y="718299"/>
                  </a:lnTo>
                  <a:lnTo>
                    <a:pt x="5948159" y="600189"/>
                  </a:lnTo>
                  <a:lnTo>
                    <a:pt x="5761342" y="600189"/>
                  </a:lnTo>
                  <a:lnTo>
                    <a:pt x="5761342" y="692531"/>
                  </a:lnTo>
                  <a:lnTo>
                    <a:pt x="5764898" y="758088"/>
                  </a:lnTo>
                  <a:lnTo>
                    <a:pt x="5775566" y="814120"/>
                  </a:lnTo>
                  <a:lnTo>
                    <a:pt x="5793346" y="860628"/>
                  </a:lnTo>
                  <a:lnTo>
                    <a:pt x="5818251" y="897597"/>
                  </a:lnTo>
                  <a:lnTo>
                    <a:pt x="5851461" y="925779"/>
                  </a:lnTo>
                  <a:lnTo>
                    <a:pt x="5893676" y="945908"/>
                  </a:lnTo>
                  <a:lnTo>
                    <a:pt x="5944870" y="957986"/>
                  </a:lnTo>
                  <a:lnTo>
                    <a:pt x="6005068" y="962025"/>
                  </a:lnTo>
                  <a:lnTo>
                    <a:pt x="6061430" y="957326"/>
                  </a:lnTo>
                  <a:lnTo>
                    <a:pt x="6108674" y="943229"/>
                  </a:lnTo>
                  <a:lnTo>
                    <a:pt x="6146787" y="919746"/>
                  </a:lnTo>
                  <a:lnTo>
                    <a:pt x="6175781" y="886866"/>
                  </a:lnTo>
                  <a:lnTo>
                    <a:pt x="6197384" y="845426"/>
                  </a:lnTo>
                  <a:lnTo>
                    <a:pt x="6212827" y="796810"/>
                  </a:lnTo>
                  <a:lnTo>
                    <a:pt x="6222085" y="741006"/>
                  </a:lnTo>
                  <a:lnTo>
                    <a:pt x="6225171" y="678027"/>
                  </a:lnTo>
                  <a:close/>
                </a:path>
                <a:path w="18324195" h="962025">
                  <a:moveTo>
                    <a:pt x="6764160" y="953427"/>
                  </a:moveTo>
                  <a:lnTo>
                    <a:pt x="6749694" y="800963"/>
                  </a:lnTo>
                  <a:lnTo>
                    <a:pt x="6735369" y="650113"/>
                  </a:lnTo>
                  <a:lnTo>
                    <a:pt x="6689788" y="169646"/>
                  </a:lnTo>
                  <a:lnTo>
                    <a:pt x="6674498" y="8597"/>
                  </a:lnTo>
                  <a:lnTo>
                    <a:pt x="6557467" y="8597"/>
                  </a:lnTo>
                  <a:lnTo>
                    <a:pt x="6557467" y="650113"/>
                  </a:lnTo>
                  <a:lnTo>
                    <a:pt x="6471577" y="650113"/>
                  </a:lnTo>
                  <a:lnTo>
                    <a:pt x="6507543" y="169646"/>
                  </a:lnTo>
                  <a:lnTo>
                    <a:pt x="6516141" y="169646"/>
                  </a:lnTo>
                  <a:lnTo>
                    <a:pt x="6557467" y="650113"/>
                  </a:lnTo>
                  <a:lnTo>
                    <a:pt x="6557467" y="8597"/>
                  </a:lnTo>
                  <a:lnTo>
                    <a:pt x="6354013" y="8597"/>
                  </a:lnTo>
                  <a:lnTo>
                    <a:pt x="6262751" y="953427"/>
                  </a:lnTo>
                  <a:lnTo>
                    <a:pt x="6446342" y="953427"/>
                  </a:lnTo>
                  <a:lnTo>
                    <a:pt x="6458153" y="800963"/>
                  </a:lnTo>
                  <a:lnTo>
                    <a:pt x="6571970" y="800963"/>
                  </a:lnTo>
                  <a:lnTo>
                    <a:pt x="6585394" y="953427"/>
                  </a:lnTo>
                  <a:lnTo>
                    <a:pt x="6764160" y="953427"/>
                  </a:lnTo>
                  <a:close/>
                </a:path>
                <a:path w="18324195" h="962025">
                  <a:moveTo>
                    <a:pt x="7259650" y="8064"/>
                  </a:moveTo>
                  <a:lnTo>
                    <a:pt x="7079818" y="8064"/>
                  </a:lnTo>
                  <a:lnTo>
                    <a:pt x="7018083" y="651192"/>
                  </a:lnTo>
                  <a:lnTo>
                    <a:pt x="6948830" y="8064"/>
                  </a:lnTo>
                  <a:lnTo>
                    <a:pt x="6768986" y="8064"/>
                  </a:lnTo>
                  <a:lnTo>
                    <a:pt x="6885483" y="953427"/>
                  </a:lnTo>
                  <a:lnTo>
                    <a:pt x="7143166" y="953427"/>
                  </a:lnTo>
                  <a:lnTo>
                    <a:pt x="7180402" y="651192"/>
                  </a:lnTo>
                  <a:lnTo>
                    <a:pt x="7259650" y="8064"/>
                  </a:lnTo>
                  <a:close/>
                </a:path>
                <a:path w="18324195" h="962025">
                  <a:moveTo>
                    <a:pt x="7705230" y="769289"/>
                  </a:moveTo>
                  <a:lnTo>
                    <a:pt x="7507135" y="769289"/>
                  </a:lnTo>
                  <a:lnTo>
                    <a:pt x="7507135" y="552945"/>
                  </a:lnTo>
                  <a:lnTo>
                    <a:pt x="7685367" y="552945"/>
                  </a:lnTo>
                  <a:lnTo>
                    <a:pt x="7685367" y="375259"/>
                  </a:lnTo>
                  <a:lnTo>
                    <a:pt x="7507135" y="375259"/>
                  </a:lnTo>
                  <a:lnTo>
                    <a:pt x="7507135" y="191122"/>
                  </a:lnTo>
                  <a:lnTo>
                    <a:pt x="7692885" y="191122"/>
                  </a:lnTo>
                  <a:lnTo>
                    <a:pt x="7692885" y="8597"/>
                  </a:lnTo>
                  <a:lnTo>
                    <a:pt x="7314946" y="8597"/>
                  </a:lnTo>
                  <a:lnTo>
                    <a:pt x="7314946" y="953427"/>
                  </a:lnTo>
                  <a:lnTo>
                    <a:pt x="7705230" y="953427"/>
                  </a:lnTo>
                  <a:lnTo>
                    <a:pt x="7705230" y="769289"/>
                  </a:lnTo>
                  <a:close/>
                </a:path>
                <a:path w="18324195" h="962025">
                  <a:moveTo>
                    <a:pt x="8501355" y="953427"/>
                  </a:moveTo>
                  <a:lnTo>
                    <a:pt x="8486889" y="800963"/>
                  </a:lnTo>
                  <a:lnTo>
                    <a:pt x="8472576" y="650113"/>
                  </a:lnTo>
                  <a:lnTo>
                    <a:pt x="8426996" y="169646"/>
                  </a:lnTo>
                  <a:lnTo>
                    <a:pt x="8411705" y="8597"/>
                  </a:lnTo>
                  <a:lnTo>
                    <a:pt x="8294675" y="8597"/>
                  </a:lnTo>
                  <a:lnTo>
                    <a:pt x="8294675" y="650113"/>
                  </a:lnTo>
                  <a:lnTo>
                    <a:pt x="8208785" y="650113"/>
                  </a:lnTo>
                  <a:lnTo>
                    <a:pt x="8244751" y="169646"/>
                  </a:lnTo>
                  <a:lnTo>
                    <a:pt x="8253336" y="169646"/>
                  </a:lnTo>
                  <a:lnTo>
                    <a:pt x="8294675" y="650113"/>
                  </a:lnTo>
                  <a:lnTo>
                    <a:pt x="8294675" y="8597"/>
                  </a:lnTo>
                  <a:lnTo>
                    <a:pt x="8091221" y="8597"/>
                  </a:lnTo>
                  <a:lnTo>
                    <a:pt x="7999958" y="953427"/>
                  </a:lnTo>
                  <a:lnTo>
                    <a:pt x="8183550" y="953427"/>
                  </a:lnTo>
                  <a:lnTo>
                    <a:pt x="8195361" y="800963"/>
                  </a:lnTo>
                  <a:lnTo>
                    <a:pt x="8309178" y="800963"/>
                  </a:lnTo>
                  <a:lnTo>
                    <a:pt x="8322589" y="953427"/>
                  </a:lnTo>
                  <a:lnTo>
                    <a:pt x="8501355" y="953427"/>
                  </a:lnTo>
                  <a:close/>
                </a:path>
                <a:path w="18324195" h="962025">
                  <a:moveTo>
                    <a:pt x="9021013" y="273253"/>
                  </a:moveTo>
                  <a:lnTo>
                    <a:pt x="9020213" y="234569"/>
                  </a:lnTo>
                  <a:lnTo>
                    <a:pt x="9016009" y="183603"/>
                  </a:lnTo>
                  <a:lnTo>
                    <a:pt x="9008135" y="134213"/>
                  </a:lnTo>
                  <a:lnTo>
                    <a:pt x="8989619" y="81330"/>
                  </a:lnTo>
                  <a:lnTo>
                    <a:pt x="8958745" y="41884"/>
                  </a:lnTo>
                  <a:lnTo>
                    <a:pt x="8912847" y="16916"/>
                  </a:lnTo>
                  <a:lnTo>
                    <a:pt x="8849233" y="8597"/>
                  </a:lnTo>
                  <a:lnTo>
                    <a:pt x="8836342" y="8597"/>
                  </a:lnTo>
                  <a:lnTo>
                    <a:pt x="8836342" y="273253"/>
                  </a:lnTo>
                  <a:lnTo>
                    <a:pt x="8833904" y="310603"/>
                  </a:lnTo>
                  <a:lnTo>
                    <a:pt x="8826551" y="337273"/>
                  </a:lnTo>
                  <a:lnTo>
                    <a:pt x="8814308" y="353275"/>
                  </a:lnTo>
                  <a:lnTo>
                    <a:pt x="8797163" y="358609"/>
                  </a:lnTo>
                  <a:lnTo>
                    <a:pt x="8751532" y="358609"/>
                  </a:lnTo>
                  <a:lnTo>
                    <a:pt x="8751532" y="183603"/>
                  </a:lnTo>
                  <a:lnTo>
                    <a:pt x="8795550" y="183603"/>
                  </a:lnTo>
                  <a:lnTo>
                    <a:pt x="8831516" y="211759"/>
                  </a:lnTo>
                  <a:lnTo>
                    <a:pt x="8836342" y="273253"/>
                  </a:lnTo>
                  <a:lnTo>
                    <a:pt x="8836342" y="8597"/>
                  </a:lnTo>
                  <a:lnTo>
                    <a:pt x="8559343" y="8597"/>
                  </a:lnTo>
                  <a:lnTo>
                    <a:pt x="8559343" y="953427"/>
                  </a:lnTo>
                  <a:lnTo>
                    <a:pt x="8750452" y="953427"/>
                  </a:lnTo>
                  <a:lnTo>
                    <a:pt x="8750452" y="522351"/>
                  </a:lnTo>
                  <a:lnTo>
                    <a:pt x="8767940" y="522986"/>
                  </a:lnTo>
                  <a:lnTo>
                    <a:pt x="8812187" y="539356"/>
                  </a:lnTo>
                  <a:lnTo>
                    <a:pt x="8821852" y="583552"/>
                  </a:lnTo>
                  <a:lnTo>
                    <a:pt x="8821852" y="953427"/>
                  </a:lnTo>
                  <a:lnTo>
                    <a:pt x="9008135" y="953427"/>
                  </a:lnTo>
                  <a:lnTo>
                    <a:pt x="9008135" y="595896"/>
                  </a:lnTo>
                  <a:lnTo>
                    <a:pt x="9006992" y="569290"/>
                  </a:lnTo>
                  <a:lnTo>
                    <a:pt x="9003576" y="545299"/>
                  </a:lnTo>
                  <a:lnTo>
                    <a:pt x="8997874" y="523925"/>
                  </a:lnTo>
                  <a:lnTo>
                    <a:pt x="8997201" y="522351"/>
                  </a:lnTo>
                  <a:lnTo>
                    <a:pt x="8989885" y="505167"/>
                  </a:lnTo>
                  <a:lnTo>
                    <a:pt x="8979344" y="489102"/>
                  </a:lnTo>
                  <a:lnTo>
                    <a:pt x="8965451" y="476313"/>
                  </a:lnTo>
                  <a:lnTo>
                    <a:pt x="8948217" y="466813"/>
                  </a:lnTo>
                  <a:lnTo>
                    <a:pt x="8927605" y="460616"/>
                  </a:lnTo>
                  <a:lnTo>
                    <a:pt x="8952535" y="449973"/>
                  </a:lnTo>
                  <a:lnTo>
                    <a:pt x="8989314" y="418033"/>
                  </a:lnTo>
                  <a:lnTo>
                    <a:pt x="9009850" y="371703"/>
                  </a:lnTo>
                  <a:lnTo>
                    <a:pt x="9019781" y="309968"/>
                  </a:lnTo>
                  <a:lnTo>
                    <a:pt x="9021013" y="273253"/>
                  </a:lnTo>
                  <a:close/>
                </a:path>
                <a:path w="18324195" h="962025">
                  <a:moveTo>
                    <a:pt x="9547123" y="8597"/>
                  </a:moveTo>
                  <a:lnTo>
                    <a:pt x="9364599" y="8597"/>
                  </a:lnTo>
                  <a:lnTo>
                    <a:pt x="9364599" y="461149"/>
                  </a:lnTo>
                  <a:lnTo>
                    <a:pt x="9277629" y="8597"/>
                  </a:lnTo>
                  <a:lnTo>
                    <a:pt x="9083294" y="8597"/>
                  </a:lnTo>
                  <a:lnTo>
                    <a:pt x="9083294" y="953427"/>
                  </a:lnTo>
                  <a:lnTo>
                    <a:pt x="9267965" y="953427"/>
                  </a:lnTo>
                  <a:lnTo>
                    <a:pt x="9267965" y="481012"/>
                  </a:lnTo>
                  <a:lnTo>
                    <a:pt x="9362453" y="953427"/>
                  </a:lnTo>
                  <a:lnTo>
                    <a:pt x="9547123" y="953427"/>
                  </a:lnTo>
                  <a:lnTo>
                    <a:pt x="9547123" y="481012"/>
                  </a:lnTo>
                  <a:lnTo>
                    <a:pt x="9547123" y="461149"/>
                  </a:lnTo>
                  <a:lnTo>
                    <a:pt x="9547123" y="8597"/>
                  </a:lnTo>
                  <a:close/>
                </a:path>
                <a:path w="18324195" h="962025">
                  <a:moveTo>
                    <a:pt x="9804806" y="8597"/>
                  </a:moveTo>
                  <a:lnTo>
                    <a:pt x="9622282" y="8597"/>
                  </a:lnTo>
                  <a:lnTo>
                    <a:pt x="9622282" y="953427"/>
                  </a:lnTo>
                  <a:lnTo>
                    <a:pt x="9804806" y="953427"/>
                  </a:lnTo>
                  <a:lnTo>
                    <a:pt x="9804806" y="8597"/>
                  </a:lnTo>
                  <a:close/>
                </a:path>
                <a:path w="18324195" h="962025">
                  <a:moveTo>
                    <a:pt x="10598785" y="8064"/>
                  </a:moveTo>
                  <a:lnTo>
                    <a:pt x="10418940" y="8064"/>
                  </a:lnTo>
                  <a:lnTo>
                    <a:pt x="10357206" y="651192"/>
                  </a:lnTo>
                  <a:lnTo>
                    <a:pt x="10287952" y="8064"/>
                  </a:lnTo>
                  <a:lnTo>
                    <a:pt x="10108120" y="8064"/>
                  </a:lnTo>
                  <a:lnTo>
                    <a:pt x="10224605" y="953427"/>
                  </a:lnTo>
                  <a:lnTo>
                    <a:pt x="10482288" y="953427"/>
                  </a:lnTo>
                  <a:lnTo>
                    <a:pt x="10519537" y="651192"/>
                  </a:lnTo>
                  <a:lnTo>
                    <a:pt x="10598785" y="8064"/>
                  </a:lnTo>
                  <a:close/>
                </a:path>
                <a:path w="18324195" h="962025">
                  <a:moveTo>
                    <a:pt x="11044365" y="769289"/>
                  </a:moveTo>
                  <a:lnTo>
                    <a:pt x="10846270" y="769289"/>
                  </a:lnTo>
                  <a:lnTo>
                    <a:pt x="10846270" y="552945"/>
                  </a:lnTo>
                  <a:lnTo>
                    <a:pt x="11024502" y="552945"/>
                  </a:lnTo>
                  <a:lnTo>
                    <a:pt x="11024502" y="375259"/>
                  </a:lnTo>
                  <a:lnTo>
                    <a:pt x="10846270" y="375259"/>
                  </a:lnTo>
                  <a:lnTo>
                    <a:pt x="10846270" y="191122"/>
                  </a:lnTo>
                  <a:lnTo>
                    <a:pt x="11032007" y="191122"/>
                  </a:lnTo>
                  <a:lnTo>
                    <a:pt x="11032007" y="8597"/>
                  </a:lnTo>
                  <a:lnTo>
                    <a:pt x="10654081" y="8597"/>
                  </a:lnTo>
                  <a:lnTo>
                    <a:pt x="10654081" y="953427"/>
                  </a:lnTo>
                  <a:lnTo>
                    <a:pt x="11044365" y="953427"/>
                  </a:lnTo>
                  <a:lnTo>
                    <a:pt x="11044365" y="769289"/>
                  </a:lnTo>
                  <a:close/>
                </a:path>
                <a:path w="18324195" h="962025">
                  <a:moveTo>
                    <a:pt x="11568849" y="273253"/>
                  </a:moveTo>
                  <a:lnTo>
                    <a:pt x="11568049" y="234569"/>
                  </a:lnTo>
                  <a:lnTo>
                    <a:pt x="11563833" y="183603"/>
                  </a:lnTo>
                  <a:lnTo>
                    <a:pt x="11555971" y="134213"/>
                  </a:lnTo>
                  <a:lnTo>
                    <a:pt x="11537442" y="81330"/>
                  </a:lnTo>
                  <a:lnTo>
                    <a:pt x="11506581" y="41884"/>
                  </a:lnTo>
                  <a:lnTo>
                    <a:pt x="11460683" y="16916"/>
                  </a:lnTo>
                  <a:lnTo>
                    <a:pt x="11397056" y="8597"/>
                  </a:lnTo>
                  <a:lnTo>
                    <a:pt x="11384178" y="8597"/>
                  </a:lnTo>
                  <a:lnTo>
                    <a:pt x="11384178" y="273253"/>
                  </a:lnTo>
                  <a:lnTo>
                    <a:pt x="11381727" y="310603"/>
                  </a:lnTo>
                  <a:lnTo>
                    <a:pt x="11374387" y="337273"/>
                  </a:lnTo>
                  <a:lnTo>
                    <a:pt x="11362131" y="353275"/>
                  </a:lnTo>
                  <a:lnTo>
                    <a:pt x="11344986" y="358609"/>
                  </a:lnTo>
                  <a:lnTo>
                    <a:pt x="11299355" y="358609"/>
                  </a:lnTo>
                  <a:lnTo>
                    <a:pt x="11299355" y="183603"/>
                  </a:lnTo>
                  <a:lnTo>
                    <a:pt x="11343373" y="183603"/>
                  </a:lnTo>
                  <a:lnTo>
                    <a:pt x="11379352" y="211759"/>
                  </a:lnTo>
                  <a:lnTo>
                    <a:pt x="11384178" y="273253"/>
                  </a:lnTo>
                  <a:lnTo>
                    <a:pt x="11384178" y="8597"/>
                  </a:lnTo>
                  <a:lnTo>
                    <a:pt x="11107166" y="8597"/>
                  </a:lnTo>
                  <a:lnTo>
                    <a:pt x="11107166" y="953427"/>
                  </a:lnTo>
                  <a:lnTo>
                    <a:pt x="11298288" y="953427"/>
                  </a:lnTo>
                  <a:lnTo>
                    <a:pt x="11298288" y="522351"/>
                  </a:lnTo>
                  <a:lnTo>
                    <a:pt x="11315764" y="522986"/>
                  </a:lnTo>
                  <a:lnTo>
                    <a:pt x="11360023" y="539356"/>
                  </a:lnTo>
                  <a:lnTo>
                    <a:pt x="11369688" y="583552"/>
                  </a:lnTo>
                  <a:lnTo>
                    <a:pt x="11369688" y="953427"/>
                  </a:lnTo>
                  <a:lnTo>
                    <a:pt x="11555971" y="953427"/>
                  </a:lnTo>
                  <a:lnTo>
                    <a:pt x="11555971" y="595896"/>
                  </a:lnTo>
                  <a:lnTo>
                    <a:pt x="11554828" y="569290"/>
                  </a:lnTo>
                  <a:lnTo>
                    <a:pt x="11551399" y="545299"/>
                  </a:lnTo>
                  <a:lnTo>
                    <a:pt x="11545697" y="523925"/>
                  </a:lnTo>
                  <a:lnTo>
                    <a:pt x="11545024" y="522351"/>
                  </a:lnTo>
                  <a:lnTo>
                    <a:pt x="11537709" y="505167"/>
                  </a:lnTo>
                  <a:lnTo>
                    <a:pt x="11527180" y="489102"/>
                  </a:lnTo>
                  <a:lnTo>
                    <a:pt x="11513287" y="476313"/>
                  </a:lnTo>
                  <a:lnTo>
                    <a:pt x="11496040" y="466813"/>
                  </a:lnTo>
                  <a:lnTo>
                    <a:pt x="11475441" y="460616"/>
                  </a:lnTo>
                  <a:lnTo>
                    <a:pt x="11500371" y="449973"/>
                  </a:lnTo>
                  <a:lnTo>
                    <a:pt x="11537137" y="418033"/>
                  </a:lnTo>
                  <a:lnTo>
                    <a:pt x="11557673" y="371703"/>
                  </a:lnTo>
                  <a:lnTo>
                    <a:pt x="11560480" y="358609"/>
                  </a:lnTo>
                  <a:lnTo>
                    <a:pt x="11563883" y="342773"/>
                  </a:lnTo>
                  <a:lnTo>
                    <a:pt x="11567605" y="309968"/>
                  </a:lnTo>
                  <a:lnTo>
                    <a:pt x="11568849" y="273253"/>
                  </a:lnTo>
                  <a:close/>
                </a:path>
                <a:path w="18324195" h="962025">
                  <a:moveTo>
                    <a:pt x="12367666" y="8597"/>
                  </a:moveTo>
                  <a:lnTo>
                    <a:pt x="12077230" y="8597"/>
                  </a:lnTo>
                  <a:lnTo>
                    <a:pt x="11998325" y="584619"/>
                  </a:lnTo>
                  <a:lnTo>
                    <a:pt x="11955297" y="272719"/>
                  </a:lnTo>
                  <a:lnTo>
                    <a:pt x="11918874" y="8597"/>
                  </a:lnTo>
                  <a:lnTo>
                    <a:pt x="11631117" y="8597"/>
                  </a:lnTo>
                  <a:lnTo>
                    <a:pt x="11631117" y="953427"/>
                  </a:lnTo>
                  <a:lnTo>
                    <a:pt x="11801843" y="953427"/>
                  </a:lnTo>
                  <a:lnTo>
                    <a:pt x="11801843" y="272719"/>
                  </a:lnTo>
                  <a:lnTo>
                    <a:pt x="11916715" y="953427"/>
                  </a:lnTo>
                  <a:lnTo>
                    <a:pt x="12086361" y="953427"/>
                  </a:lnTo>
                  <a:lnTo>
                    <a:pt x="12145112" y="584619"/>
                  </a:lnTo>
                  <a:lnTo>
                    <a:pt x="12194807" y="272719"/>
                  </a:lnTo>
                  <a:lnTo>
                    <a:pt x="12194807" y="953427"/>
                  </a:lnTo>
                  <a:lnTo>
                    <a:pt x="12367666" y="953427"/>
                  </a:lnTo>
                  <a:lnTo>
                    <a:pt x="12367666" y="272719"/>
                  </a:lnTo>
                  <a:lnTo>
                    <a:pt x="12367666" y="8597"/>
                  </a:lnTo>
                  <a:close/>
                </a:path>
                <a:path w="18324195" h="962025">
                  <a:moveTo>
                    <a:pt x="12841694" y="769289"/>
                  </a:moveTo>
                  <a:lnTo>
                    <a:pt x="12643599" y="769289"/>
                  </a:lnTo>
                  <a:lnTo>
                    <a:pt x="12643599" y="552945"/>
                  </a:lnTo>
                  <a:lnTo>
                    <a:pt x="12821831" y="552945"/>
                  </a:lnTo>
                  <a:lnTo>
                    <a:pt x="12821831" y="375259"/>
                  </a:lnTo>
                  <a:lnTo>
                    <a:pt x="12643599" y="375259"/>
                  </a:lnTo>
                  <a:lnTo>
                    <a:pt x="12643599" y="191122"/>
                  </a:lnTo>
                  <a:lnTo>
                    <a:pt x="12829350" y="191122"/>
                  </a:lnTo>
                  <a:lnTo>
                    <a:pt x="12829350" y="8597"/>
                  </a:lnTo>
                  <a:lnTo>
                    <a:pt x="12451410" y="8597"/>
                  </a:lnTo>
                  <a:lnTo>
                    <a:pt x="12451410" y="953427"/>
                  </a:lnTo>
                  <a:lnTo>
                    <a:pt x="12841694" y="953427"/>
                  </a:lnTo>
                  <a:lnTo>
                    <a:pt x="12841694" y="769289"/>
                  </a:lnTo>
                  <a:close/>
                </a:path>
                <a:path w="18324195" h="962025">
                  <a:moveTo>
                    <a:pt x="13374777" y="792911"/>
                  </a:moveTo>
                  <a:lnTo>
                    <a:pt x="13182587" y="792911"/>
                  </a:lnTo>
                  <a:lnTo>
                    <a:pt x="13182587" y="952893"/>
                  </a:lnTo>
                  <a:lnTo>
                    <a:pt x="13374777" y="952893"/>
                  </a:lnTo>
                  <a:lnTo>
                    <a:pt x="13374777" y="792911"/>
                  </a:lnTo>
                  <a:close/>
                </a:path>
                <a:path w="18324195" h="962025">
                  <a:moveTo>
                    <a:pt x="13645337" y="295198"/>
                  </a:moveTo>
                  <a:lnTo>
                    <a:pt x="13643864" y="249605"/>
                  </a:lnTo>
                  <a:lnTo>
                    <a:pt x="13639432" y="207632"/>
                  </a:lnTo>
                  <a:lnTo>
                    <a:pt x="13632421" y="171259"/>
                  </a:lnTo>
                  <a:lnTo>
                    <a:pt x="13632053" y="169341"/>
                  </a:lnTo>
                  <a:lnTo>
                    <a:pt x="13608164" y="103720"/>
                  </a:lnTo>
                  <a:lnTo>
                    <a:pt x="13568972" y="53517"/>
                  </a:lnTo>
                  <a:lnTo>
                    <a:pt x="13513410" y="19329"/>
                  </a:lnTo>
                  <a:lnTo>
                    <a:pt x="13438251" y="2159"/>
                  </a:lnTo>
                  <a:lnTo>
                    <a:pt x="13393026" y="0"/>
                  </a:lnTo>
                  <a:lnTo>
                    <a:pt x="13341020" y="3289"/>
                  </a:lnTo>
                  <a:lnTo>
                    <a:pt x="13293979" y="13157"/>
                  </a:lnTo>
                  <a:lnTo>
                    <a:pt x="13251904" y="29603"/>
                  </a:lnTo>
                  <a:lnTo>
                    <a:pt x="13214795" y="52616"/>
                  </a:lnTo>
                  <a:lnTo>
                    <a:pt x="13184734" y="82181"/>
                  </a:lnTo>
                  <a:lnTo>
                    <a:pt x="13163258" y="118783"/>
                  </a:lnTo>
                  <a:lnTo>
                    <a:pt x="13150368" y="162433"/>
                  </a:lnTo>
                  <a:lnTo>
                    <a:pt x="13146100" y="212864"/>
                  </a:lnTo>
                  <a:lnTo>
                    <a:pt x="13146075" y="349491"/>
                  </a:lnTo>
                  <a:lnTo>
                    <a:pt x="13342557" y="349491"/>
                  </a:lnTo>
                  <a:lnTo>
                    <a:pt x="13342557" y="271106"/>
                  </a:lnTo>
                  <a:lnTo>
                    <a:pt x="13342734" y="258762"/>
                  </a:lnTo>
                  <a:lnTo>
                    <a:pt x="13347319" y="212864"/>
                  </a:lnTo>
                  <a:lnTo>
                    <a:pt x="13373024" y="175018"/>
                  </a:lnTo>
                  <a:lnTo>
                    <a:pt x="13393026" y="171259"/>
                  </a:lnTo>
                  <a:lnTo>
                    <a:pt x="13407657" y="172897"/>
                  </a:lnTo>
                  <a:lnTo>
                    <a:pt x="13437819" y="211251"/>
                  </a:lnTo>
                  <a:lnTo>
                    <a:pt x="13442950" y="258902"/>
                  </a:lnTo>
                  <a:lnTo>
                    <a:pt x="13442010" y="295262"/>
                  </a:lnTo>
                  <a:lnTo>
                    <a:pt x="13434492" y="356400"/>
                  </a:lnTo>
                  <a:lnTo>
                    <a:pt x="13419633" y="402539"/>
                  </a:lnTo>
                  <a:lnTo>
                    <a:pt x="13396811" y="436626"/>
                  </a:lnTo>
                  <a:lnTo>
                    <a:pt x="13365874" y="459638"/>
                  </a:lnTo>
                  <a:lnTo>
                    <a:pt x="13326428" y="474408"/>
                  </a:lnTo>
                  <a:lnTo>
                    <a:pt x="13278269" y="481914"/>
                  </a:lnTo>
                  <a:lnTo>
                    <a:pt x="13220827" y="485406"/>
                  </a:lnTo>
                  <a:lnTo>
                    <a:pt x="13188493" y="485838"/>
                  </a:lnTo>
                  <a:lnTo>
                    <a:pt x="13188493" y="709168"/>
                  </a:lnTo>
                  <a:lnTo>
                    <a:pt x="13367258" y="709168"/>
                  </a:lnTo>
                  <a:lnTo>
                    <a:pt x="13367258" y="617905"/>
                  </a:lnTo>
                  <a:lnTo>
                    <a:pt x="13412216" y="615289"/>
                  </a:lnTo>
                  <a:lnTo>
                    <a:pt x="13453148" y="607441"/>
                  </a:lnTo>
                  <a:lnTo>
                    <a:pt x="13490054" y="594347"/>
                  </a:lnTo>
                  <a:lnTo>
                    <a:pt x="13551827" y="553148"/>
                  </a:lnTo>
                  <a:lnTo>
                    <a:pt x="13597725" y="495706"/>
                  </a:lnTo>
                  <a:lnTo>
                    <a:pt x="13614743" y="461149"/>
                  </a:lnTo>
                  <a:lnTo>
                    <a:pt x="13628129" y="423405"/>
                  </a:lnTo>
                  <a:lnTo>
                    <a:pt x="13637692" y="383171"/>
                  </a:lnTo>
                  <a:lnTo>
                    <a:pt x="13643420" y="340461"/>
                  </a:lnTo>
                  <a:lnTo>
                    <a:pt x="13645337" y="295198"/>
                  </a:lnTo>
                  <a:close/>
                </a:path>
                <a:path w="18324195" h="962025">
                  <a:moveTo>
                    <a:pt x="18324068" y="599287"/>
                  </a:moveTo>
                  <a:lnTo>
                    <a:pt x="18322011" y="547014"/>
                  </a:lnTo>
                  <a:lnTo>
                    <a:pt x="18314683" y="507149"/>
                  </a:lnTo>
                  <a:lnTo>
                    <a:pt x="18289588" y="469353"/>
                  </a:lnTo>
                  <a:lnTo>
                    <a:pt x="18267909" y="455726"/>
                  </a:lnTo>
                  <a:lnTo>
                    <a:pt x="18282450" y="449033"/>
                  </a:lnTo>
                  <a:lnTo>
                    <a:pt x="18311114" y="416509"/>
                  </a:lnTo>
                  <a:lnTo>
                    <a:pt x="18322011" y="365721"/>
                  </a:lnTo>
                  <a:lnTo>
                    <a:pt x="18322735" y="345059"/>
                  </a:lnTo>
                  <a:lnTo>
                    <a:pt x="18316753" y="289064"/>
                  </a:lnTo>
                  <a:lnTo>
                    <a:pt x="18298808" y="245516"/>
                  </a:lnTo>
                  <a:lnTo>
                    <a:pt x="18268900" y="214414"/>
                  </a:lnTo>
                  <a:lnTo>
                    <a:pt x="18227028" y="195757"/>
                  </a:lnTo>
                  <a:lnTo>
                    <a:pt x="18173192" y="189534"/>
                  </a:lnTo>
                  <a:lnTo>
                    <a:pt x="18136972" y="191871"/>
                  </a:lnTo>
                  <a:lnTo>
                    <a:pt x="18079479" y="210654"/>
                  </a:lnTo>
                  <a:lnTo>
                    <a:pt x="18041773" y="248539"/>
                  </a:lnTo>
                  <a:lnTo>
                    <a:pt x="18023002" y="307530"/>
                  </a:lnTo>
                  <a:lnTo>
                    <a:pt x="18020653" y="345059"/>
                  </a:lnTo>
                  <a:lnTo>
                    <a:pt x="18020653" y="356031"/>
                  </a:lnTo>
                  <a:lnTo>
                    <a:pt x="18021313" y="365658"/>
                  </a:lnTo>
                  <a:lnTo>
                    <a:pt x="18142281" y="365658"/>
                  </a:lnTo>
                  <a:lnTo>
                    <a:pt x="18142281" y="348056"/>
                  </a:lnTo>
                  <a:lnTo>
                    <a:pt x="18142674" y="337413"/>
                  </a:lnTo>
                  <a:lnTo>
                    <a:pt x="18158232" y="300532"/>
                  </a:lnTo>
                  <a:lnTo>
                    <a:pt x="18173853" y="296875"/>
                  </a:lnTo>
                  <a:lnTo>
                    <a:pt x="18186362" y="299961"/>
                  </a:lnTo>
                  <a:lnTo>
                    <a:pt x="18195290" y="309257"/>
                  </a:lnTo>
                  <a:lnTo>
                    <a:pt x="18200650" y="324726"/>
                  </a:lnTo>
                  <a:lnTo>
                    <a:pt x="18202440" y="346392"/>
                  </a:lnTo>
                  <a:lnTo>
                    <a:pt x="18201437" y="361048"/>
                  </a:lnTo>
                  <a:lnTo>
                    <a:pt x="18177612" y="397395"/>
                  </a:lnTo>
                  <a:lnTo>
                    <a:pt x="18140287" y="404876"/>
                  </a:lnTo>
                  <a:lnTo>
                    <a:pt x="18140287" y="509892"/>
                  </a:lnTo>
                  <a:lnTo>
                    <a:pt x="18141620" y="509676"/>
                  </a:lnTo>
                  <a:lnTo>
                    <a:pt x="18143170" y="509562"/>
                  </a:lnTo>
                  <a:lnTo>
                    <a:pt x="18144948" y="509562"/>
                  </a:lnTo>
                  <a:lnTo>
                    <a:pt x="18146941" y="509346"/>
                  </a:lnTo>
                  <a:lnTo>
                    <a:pt x="18149151" y="509231"/>
                  </a:lnTo>
                  <a:lnTo>
                    <a:pt x="18151590" y="509231"/>
                  </a:lnTo>
                  <a:lnTo>
                    <a:pt x="18191137" y="531825"/>
                  </a:lnTo>
                  <a:lnTo>
                    <a:pt x="18200802" y="570026"/>
                  </a:lnTo>
                  <a:lnTo>
                    <a:pt x="18201437" y="584669"/>
                  </a:lnTo>
                  <a:lnTo>
                    <a:pt x="18201437" y="599287"/>
                  </a:lnTo>
                  <a:lnTo>
                    <a:pt x="18198262" y="646277"/>
                  </a:lnTo>
                  <a:lnTo>
                    <a:pt x="18169535" y="673735"/>
                  </a:lnTo>
                  <a:lnTo>
                    <a:pt x="18160289" y="672731"/>
                  </a:lnTo>
                  <a:lnTo>
                    <a:pt x="18139042" y="639749"/>
                  </a:lnTo>
                  <a:lnTo>
                    <a:pt x="18137632" y="618236"/>
                  </a:lnTo>
                  <a:lnTo>
                    <a:pt x="18137632" y="556755"/>
                  </a:lnTo>
                  <a:lnTo>
                    <a:pt x="18017668" y="556755"/>
                  </a:lnTo>
                  <a:lnTo>
                    <a:pt x="18017668" y="617905"/>
                  </a:lnTo>
                  <a:lnTo>
                    <a:pt x="18019865" y="656513"/>
                  </a:lnTo>
                  <a:lnTo>
                    <a:pt x="18037480" y="718159"/>
                  </a:lnTo>
                  <a:lnTo>
                    <a:pt x="18073142" y="759079"/>
                  </a:lnTo>
                  <a:lnTo>
                    <a:pt x="18129466" y="779513"/>
                  </a:lnTo>
                  <a:lnTo>
                    <a:pt x="18165547" y="782066"/>
                  </a:lnTo>
                  <a:lnTo>
                    <a:pt x="18205057" y="779106"/>
                  </a:lnTo>
                  <a:lnTo>
                    <a:pt x="18265864" y="755345"/>
                  </a:lnTo>
                  <a:lnTo>
                    <a:pt x="18303317" y="708279"/>
                  </a:lnTo>
                  <a:lnTo>
                    <a:pt x="18321770" y="640638"/>
                  </a:lnTo>
                  <a:lnTo>
                    <a:pt x="18324068" y="599287"/>
                  </a:lnTo>
                  <a:close/>
                </a:path>
              </a:pathLst>
            </a:custGeom>
            <a:solidFill>
              <a:srgbClr val="DFFF2F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10967" y="2528718"/>
              <a:ext cx="5565275" cy="7575685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790369" y="2528718"/>
              <a:ext cx="5565275" cy="7575685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669771" y="2528718"/>
              <a:ext cx="5565275" cy="757568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15706"/>
            <a:ext cx="20104100" cy="11293475"/>
            <a:chOff x="0" y="15706"/>
            <a:chExt cx="20104100" cy="1129347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15706"/>
              <a:ext cx="20104098" cy="11292849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25461" y="711447"/>
              <a:ext cx="14814025" cy="962012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18963520" y="901636"/>
              <a:ext cx="324485" cy="586105"/>
            </a:xfrm>
            <a:custGeom>
              <a:avLst/>
              <a:gdLst/>
              <a:ahLst/>
              <a:cxnLst/>
              <a:rect l="l" t="t" r="r" b="b"/>
              <a:pathLst>
                <a:path w="324484" h="586105">
                  <a:moveTo>
                    <a:pt x="292780" y="492842"/>
                  </a:moveTo>
                  <a:lnTo>
                    <a:pt x="173475" y="492842"/>
                  </a:lnTo>
                  <a:lnTo>
                    <a:pt x="173475" y="585561"/>
                  </a:lnTo>
                  <a:lnTo>
                    <a:pt x="292780" y="585561"/>
                  </a:lnTo>
                  <a:lnTo>
                    <a:pt x="292780" y="492842"/>
                  </a:lnTo>
                  <a:close/>
                </a:path>
                <a:path w="324484" h="586105">
                  <a:moveTo>
                    <a:pt x="292780" y="0"/>
                  </a:moveTo>
                  <a:lnTo>
                    <a:pt x="110665" y="0"/>
                  </a:lnTo>
                  <a:lnTo>
                    <a:pt x="0" y="401452"/>
                  </a:lnTo>
                  <a:lnTo>
                    <a:pt x="0" y="492842"/>
                  </a:lnTo>
                  <a:lnTo>
                    <a:pt x="324019" y="492842"/>
                  </a:lnTo>
                  <a:lnTo>
                    <a:pt x="324019" y="395137"/>
                  </a:lnTo>
                  <a:lnTo>
                    <a:pt x="104350" y="395137"/>
                  </a:lnTo>
                  <a:lnTo>
                    <a:pt x="173475" y="100363"/>
                  </a:lnTo>
                  <a:lnTo>
                    <a:pt x="292780" y="100363"/>
                  </a:lnTo>
                  <a:lnTo>
                    <a:pt x="292780" y="0"/>
                  </a:lnTo>
                  <a:close/>
                </a:path>
                <a:path w="324484" h="586105">
                  <a:moveTo>
                    <a:pt x="292780" y="100363"/>
                  </a:moveTo>
                  <a:lnTo>
                    <a:pt x="173475" y="100363"/>
                  </a:lnTo>
                  <a:lnTo>
                    <a:pt x="173475" y="395137"/>
                  </a:lnTo>
                  <a:lnTo>
                    <a:pt x="292780" y="395137"/>
                  </a:lnTo>
                  <a:lnTo>
                    <a:pt x="292780" y="100363"/>
                  </a:lnTo>
                  <a:close/>
                </a:path>
              </a:pathLst>
            </a:custGeom>
            <a:solidFill>
              <a:srgbClr val="DFFF2F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6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16621" y="2072607"/>
              <a:ext cx="18292070" cy="3040745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10967" y="5366328"/>
              <a:ext cx="5303503" cy="5654278"/>
            </a:xfrm>
            <a:prstGeom prst="rect">
              <a:avLst/>
            </a:prstGeom>
          </p:spPr>
        </p:pic>
        <p:sp>
          <p:nvSpPr>
            <p:cNvPr id="8" name="object 8"/>
            <p:cNvSpPr/>
            <p:nvPr/>
          </p:nvSpPr>
          <p:spPr>
            <a:xfrm>
              <a:off x="6680848" y="8620486"/>
              <a:ext cx="7870190" cy="2005330"/>
            </a:xfrm>
            <a:custGeom>
              <a:avLst/>
              <a:gdLst/>
              <a:ahLst/>
              <a:cxnLst/>
              <a:rect l="l" t="t" r="r" b="b"/>
              <a:pathLst>
                <a:path w="7870190" h="2005329">
                  <a:moveTo>
                    <a:pt x="587146" y="1101090"/>
                  </a:moveTo>
                  <a:lnTo>
                    <a:pt x="427431" y="1101090"/>
                  </a:lnTo>
                  <a:lnTo>
                    <a:pt x="375119" y="1368234"/>
                  </a:lnTo>
                  <a:lnTo>
                    <a:pt x="349808" y="1368234"/>
                  </a:lnTo>
                  <a:lnTo>
                    <a:pt x="349808" y="1498714"/>
                  </a:lnTo>
                  <a:lnTo>
                    <a:pt x="334060" y="1580261"/>
                  </a:lnTo>
                  <a:lnTo>
                    <a:pt x="240703" y="1580261"/>
                  </a:lnTo>
                  <a:lnTo>
                    <a:pt x="256451" y="1498714"/>
                  </a:lnTo>
                  <a:lnTo>
                    <a:pt x="349808" y="1498714"/>
                  </a:lnTo>
                  <a:lnTo>
                    <a:pt x="349808" y="1368234"/>
                  </a:lnTo>
                  <a:lnTo>
                    <a:pt x="281762" y="1368234"/>
                  </a:lnTo>
                  <a:lnTo>
                    <a:pt x="334060" y="1101090"/>
                  </a:lnTo>
                  <a:lnTo>
                    <a:pt x="174345" y="1101090"/>
                  </a:lnTo>
                  <a:lnTo>
                    <a:pt x="122047" y="1368234"/>
                  </a:lnTo>
                  <a:lnTo>
                    <a:pt x="34874" y="1368234"/>
                  </a:lnTo>
                  <a:lnTo>
                    <a:pt x="34874" y="1498714"/>
                  </a:lnTo>
                  <a:lnTo>
                    <a:pt x="96735" y="1498714"/>
                  </a:lnTo>
                  <a:lnTo>
                    <a:pt x="80987" y="1580261"/>
                  </a:lnTo>
                  <a:lnTo>
                    <a:pt x="2247" y="1580261"/>
                  </a:lnTo>
                  <a:lnTo>
                    <a:pt x="2247" y="1710740"/>
                  </a:lnTo>
                  <a:lnTo>
                    <a:pt x="55676" y="1710740"/>
                  </a:lnTo>
                  <a:lnTo>
                    <a:pt x="0" y="1996998"/>
                  </a:lnTo>
                  <a:lnTo>
                    <a:pt x="159156" y="1996998"/>
                  </a:lnTo>
                  <a:lnTo>
                    <a:pt x="214833" y="1710740"/>
                  </a:lnTo>
                  <a:lnTo>
                    <a:pt x="308762" y="1710740"/>
                  </a:lnTo>
                  <a:lnTo>
                    <a:pt x="253085" y="1996998"/>
                  </a:lnTo>
                  <a:lnTo>
                    <a:pt x="412242" y="1996998"/>
                  </a:lnTo>
                  <a:lnTo>
                    <a:pt x="467918" y="1710740"/>
                  </a:lnTo>
                  <a:lnTo>
                    <a:pt x="554532" y="1710740"/>
                  </a:lnTo>
                  <a:lnTo>
                    <a:pt x="554532" y="1580261"/>
                  </a:lnTo>
                  <a:lnTo>
                    <a:pt x="493788" y="1580261"/>
                  </a:lnTo>
                  <a:lnTo>
                    <a:pt x="509536" y="1498714"/>
                  </a:lnTo>
                  <a:lnTo>
                    <a:pt x="587146" y="1498714"/>
                  </a:lnTo>
                  <a:lnTo>
                    <a:pt x="587146" y="1368234"/>
                  </a:lnTo>
                  <a:lnTo>
                    <a:pt x="534847" y="1368234"/>
                  </a:lnTo>
                  <a:lnTo>
                    <a:pt x="587146" y="1101090"/>
                  </a:lnTo>
                  <a:close/>
                </a:path>
                <a:path w="7870190" h="2005329">
                  <a:moveTo>
                    <a:pt x="587146" y="12115"/>
                  </a:moveTo>
                  <a:lnTo>
                    <a:pt x="427431" y="12115"/>
                  </a:lnTo>
                  <a:lnTo>
                    <a:pt x="375119" y="279260"/>
                  </a:lnTo>
                  <a:lnTo>
                    <a:pt x="349808" y="279260"/>
                  </a:lnTo>
                  <a:lnTo>
                    <a:pt x="349808" y="409740"/>
                  </a:lnTo>
                  <a:lnTo>
                    <a:pt x="334060" y="491286"/>
                  </a:lnTo>
                  <a:lnTo>
                    <a:pt x="240703" y="491286"/>
                  </a:lnTo>
                  <a:lnTo>
                    <a:pt x="256451" y="409740"/>
                  </a:lnTo>
                  <a:lnTo>
                    <a:pt x="349808" y="409740"/>
                  </a:lnTo>
                  <a:lnTo>
                    <a:pt x="349808" y="279260"/>
                  </a:lnTo>
                  <a:lnTo>
                    <a:pt x="281762" y="279260"/>
                  </a:lnTo>
                  <a:lnTo>
                    <a:pt x="334060" y="12115"/>
                  </a:lnTo>
                  <a:lnTo>
                    <a:pt x="174345" y="12115"/>
                  </a:lnTo>
                  <a:lnTo>
                    <a:pt x="122047" y="279260"/>
                  </a:lnTo>
                  <a:lnTo>
                    <a:pt x="34874" y="279260"/>
                  </a:lnTo>
                  <a:lnTo>
                    <a:pt x="34874" y="409740"/>
                  </a:lnTo>
                  <a:lnTo>
                    <a:pt x="96735" y="409740"/>
                  </a:lnTo>
                  <a:lnTo>
                    <a:pt x="80987" y="491286"/>
                  </a:lnTo>
                  <a:lnTo>
                    <a:pt x="2247" y="491286"/>
                  </a:lnTo>
                  <a:lnTo>
                    <a:pt x="2247" y="621766"/>
                  </a:lnTo>
                  <a:lnTo>
                    <a:pt x="55676" y="621766"/>
                  </a:lnTo>
                  <a:lnTo>
                    <a:pt x="0" y="908024"/>
                  </a:lnTo>
                  <a:lnTo>
                    <a:pt x="159156" y="908024"/>
                  </a:lnTo>
                  <a:lnTo>
                    <a:pt x="214833" y="621766"/>
                  </a:lnTo>
                  <a:lnTo>
                    <a:pt x="308762" y="621766"/>
                  </a:lnTo>
                  <a:lnTo>
                    <a:pt x="253085" y="908024"/>
                  </a:lnTo>
                  <a:lnTo>
                    <a:pt x="412242" y="908024"/>
                  </a:lnTo>
                  <a:lnTo>
                    <a:pt x="467918" y="621766"/>
                  </a:lnTo>
                  <a:lnTo>
                    <a:pt x="554532" y="621766"/>
                  </a:lnTo>
                  <a:lnTo>
                    <a:pt x="554532" y="491286"/>
                  </a:lnTo>
                  <a:lnTo>
                    <a:pt x="493788" y="491286"/>
                  </a:lnTo>
                  <a:lnTo>
                    <a:pt x="509536" y="409740"/>
                  </a:lnTo>
                  <a:lnTo>
                    <a:pt x="587146" y="409740"/>
                  </a:lnTo>
                  <a:lnTo>
                    <a:pt x="587146" y="279260"/>
                  </a:lnTo>
                  <a:lnTo>
                    <a:pt x="534847" y="279260"/>
                  </a:lnTo>
                  <a:lnTo>
                    <a:pt x="587146" y="12115"/>
                  </a:lnTo>
                  <a:close/>
                </a:path>
                <a:path w="7870190" h="2005329">
                  <a:moveTo>
                    <a:pt x="1071727" y="645744"/>
                  </a:moveTo>
                  <a:lnTo>
                    <a:pt x="1067765" y="587717"/>
                  </a:lnTo>
                  <a:lnTo>
                    <a:pt x="1055878" y="539394"/>
                  </a:lnTo>
                  <a:lnTo>
                    <a:pt x="1037475" y="498233"/>
                  </a:lnTo>
                  <a:lnTo>
                    <a:pt x="1013955" y="462711"/>
                  </a:lnTo>
                  <a:lnTo>
                    <a:pt x="986599" y="430364"/>
                  </a:lnTo>
                  <a:lnTo>
                    <a:pt x="956691" y="399821"/>
                  </a:lnTo>
                  <a:lnTo>
                    <a:pt x="852906" y="300126"/>
                  </a:lnTo>
                  <a:lnTo>
                    <a:pt x="839076" y="286219"/>
                  </a:lnTo>
                  <a:lnTo>
                    <a:pt x="812520" y="249504"/>
                  </a:lnTo>
                  <a:lnTo>
                    <a:pt x="802297" y="208597"/>
                  </a:lnTo>
                  <a:lnTo>
                    <a:pt x="802894" y="199593"/>
                  </a:lnTo>
                  <a:lnTo>
                    <a:pt x="833666" y="166420"/>
                  </a:lnTo>
                  <a:lnTo>
                    <a:pt x="843699" y="165658"/>
                  </a:lnTo>
                  <a:lnTo>
                    <a:pt x="852170" y="166293"/>
                  </a:lnTo>
                  <a:lnTo>
                    <a:pt x="881888" y="195821"/>
                  </a:lnTo>
                  <a:lnTo>
                    <a:pt x="882561" y="266382"/>
                  </a:lnTo>
                  <a:lnTo>
                    <a:pt x="1065593" y="266382"/>
                  </a:lnTo>
                  <a:lnTo>
                    <a:pt x="1062342" y="203428"/>
                  </a:lnTo>
                  <a:lnTo>
                    <a:pt x="1055547" y="165658"/>
                  </a:lnTo>
                  <a:lnTo>
                    <a:pt x="1052563" y="149034"/>
                  </a:lnTo>
                  <a:lnTo>
                    <a:pt x="1036256" y="103212"/>
                  </a:lnTo>
                  <a:lnTo>
                    <a:pt x="1013447" y="65951"/>
                  </a:lnTo>
                  <a:lnTo>
                    <a:pt x="983119" y="37096"/>
                  </a:lnTo>
                  <a:lnTo>
                    <a:pt x="943787" y="16497"/>
                  </a:lnTo>
                  <a:lnTo>
                    <a:pt x="895438" y="4127"/>
                  </a:lnTo>
                  <a:lnTo>
                    <a:pt x="838085" y="0"/>
                  </a:lnTo>
                  <a:lnTo>
                    <a:pt x="790435" y="3771"/>
                  </a:lnTo>
                  <a:lnTo>
                    <a:pt x="748741" y="15087"/>
                  </a:lnTo>
                  <a:lnTo>
                    <a:pt x="712978" y="33934"/>
                  </a:lnTo>
                  <a:lnTo>
                    <a:pt x="683158" y="60337"/>
                  </a:lnTo>
                  <a:lnTo>
                    <a:pt x="659904" y="93916"/>
                  </a:lnTo>
                  <a:lnTo>
                    <a:pt x="643280" y="134340"/>
                  </a:lnTo>
                  <a:lnTo>
                    <a:pt x="633310" y="181597"/>
                  </a:lnTo>
                  <a:lnTo>
                    <a:pt x="629996" y="235699"/>
                  </a:lnTo>
                  <a:lnTo>
                    <a:pt x="635647" y="289128"/>
                  </a:lnTo>
                  <a:lnTo>
                    <a:pt x="652614" y="339483"/>
                  </a:lnTo>
                  <a:lnTo>
                    <a:pt x="680897" y="386778"/>
                  </a:lnTo>
                  <a:lnTo>
                    <a:pt x="720483" y="431012"/>
                  </a:lnTo>
                  <a:lnTo>
                    <a:pt x="801268" y="507695"/>
                  </a:lnTo>
                  <a:lnTo>
                    <a:pt x="818172" y="524052"/>
                  </a:lnTo>
                  <a:lnTo>
                    <a:pt x="846035" y="553707"/>
                  </a:lnTo>
                  <a:lnTo>
                    <a:pt x="874382" y="592823"/>
                  </a:lnTo>
                  <a:lnTo>
                    <a:pt x="889203" y="634847"/>
                  </a:lnTo>
                  <a:lnTo>
                    <a:pt x="893813" y="689203"/>
                  </a:lnTo>
                  <a:lnTo>
                    <a:pt x="893203" y="704405"/>
                  </a:lnTo>
                  <a:lnTo>
                    <a:pt x="878535" y="742505"/>
                  </a:lnTo>
                  <a:lnTo>
                    <a:pt x="850353" y="750557"/>
                  </a:lnTo>
                  <a:lnTo>
                    <a:pt x="839457" y="749465"/>
                  </a:lnTo>
                  <a:lnTo>
                    <a:pt x="810221" y="711949"/>
                  </a:lnTo>
                  <a:lnTo>
                    <a:pt x="807910" y="684085"/>
                  </a:lnTo>
                  <a:lnTo>
                    <a:pt x="807910" y="571601"/>
                  </a:lnTo>
                  <a:lnTo>
                    <a:pt x="629996" y="571601"/>
                  </a:lnTo>
                  <a:lnTo>
                    <a:pt x="629996" y="659549"/>
                  </a:lnTo>
                  <a:lnTo>
                    <a:pt x="633374" y="721982"/>
                  </a:lnTo>
                  <a:lnTo>
                    <a:pt x="643534" y="775347"/>
                  </a:lnTo>
                  <a:lnTo>
                    <a:pt x="660476" y="819632"/>
                  </a:lnTo>
                  <a:lnTo>
                    <a:pt x="684187" y="854849"/>
                  </a:lnTo>
                  <a:lnTo>
                    <a:pt x="715822" y="881697"/>
                  </a:lnTo>
                  <a:lnTo>
                    <a:pt x="756018" y="900861"/>
                  </a:lnTo>
                  <a:lnTo>
                    <a:pt x="804786" y="912368"/>
                  </a:lnTo>
                  <a:lnTo>
                    <a:pt x="862114" y="916203"/>
                  </a:lnTo>
                  <a:lnTo>
                    <a:pt x="915797" y="911733"/>
                  </a:lnTo>
                  <a:lnTo>
                    <a:pt x="960780" y="898309"/>
                  </a:lnTo>
                  <a:lnTo>
                    <a:pt x="997089" y="875944"/>
                  </a:lnTo>
                  <a:lnTo>
                    <a:pt x="1024699" y="844626"/>
                  </a:lnTo>
                  <a:lnTo>
                    <a:pt x="1045273" y="805167"/>
                  </a:lnTo>
                  <a:lnTo>
                    <a:pt x="1059967" y="758863"/>
                  </a:lnTo>
                  <a:lnTo>
                    <a:pt x="1068793" y="705726"/>
                  </a:lnTo>
                  <a:lnTo>
                    <a:pt x="1071727" y="645744"/>
                  </a:lnTo>
                  <a:close/>
                </a:path>
                <a:path w="7870190" h="2005329">
                  <a:moveTo>
                    <a:pt x="1340154" y="1097153"/>
                  </a:moveTo>
                  <a:lnTo>
                    <a:pt x="1162227" y="1097153"/>
                  </a:lnTo>
                  <a:lnTo>
                    <a:pt x="1114171" y="1665185"/>
                  </a:lnTo>
                  <a:lnTo>
                    <a:pt x="1105598" y="1563954"/>
                  </a:lnTo>
                  <a:lnTo>
                    <a:pt x="1066114" y="1097153"/>
                  </a:lnTo>
                  <a:lnTo>
                    <a:pt x="898410" y="1097153"/>
                  </a:lnTo>
                  <a:lnTo>
                    <a:pt x="847788" y="1665185"/>
                  </a:lnTo>
                  <a:lnTo>
                    <a:pt x="798195" y="1097153"/>
                  </a:lnTo>
                  <a:lnTo>
                    <a:pt x="622325" y="1097153"/>
                  </a:lnTo>
                  <a:lnTo>
                    <a:pt x="718959" y="1996998"/>
                  </a:lnTo>
                  <a:lnTo>
                    <a:pt x="938288" y="1996998"/>
                  </a:lnTo>
                  <a:lnTo>
                    <a:pt x="971194" y="1665185"/>
                  </a:lnTo>
                  <a:lnTo>
                    <a:pt x="981240" y="1563954"/>
                  </a:lnTo>
                  <a:lnTo>
                    <a:pt x="1026223" y="1996998"/>
                  </a:lnTo>
                  <a:lnTo>
                    <a:pt x="1241983" y="1996998"/>
                  </a:lnTo>
                  <a:lnTo>
                    <a:pt x="1278178" y="1665185"/>
                  </a:lnTo>
                  <a:lnTo>
                    <a:pt x="1340154" y="1097153"/>
                  </a:lnTo>
                  <a:close/>
                </a:path>
                <a:path w="7870190" h="2005329">
                  <a:moveTo>
                    <a:pt x="1585048" y="908024"/>
                  </a:moveTo>
                  <a:lnTo>
                    <a:pt x="1571269" y="762825"/>
                  </a:lnTo>
                  <a:lnTo>
                    <a:pt x="1557642" y="619150"/>
                  </a:lnTo>
                  <a:lnTo>
                    <a:pt x="1514221" y="161569"/>
                  </a:lnTo>
                  <a:lnTo>
                    <a:pt x="1499666" y="8178"/>
                  </a:lnTo>
                  <a:lnTo>
                    <a:pt x="1388211" y="8178"/>
                  </a:lnTo>
                  <a:lnTo>
                    <a:pt x="1388211" y="619150"/>
                  </a:lnTo>
                  <a:lnTo>
                    <a:pt x="1306410" y="619150"/>
                  </a:lnTo>
                  <a:lnTo>
                    <a:pt x="1340662" y="161569"/>
                  </a:lnTo>
                  <a:lnTo>
                    <a:pt x="1348841" y="161569"/>
                  </a:lnTo>
                  <a:lnTo>
                    <a:pt x="1388211" y="619150"/>
                  </a:lnTo>
                  <a:lnTo>
                    <a:pt x="1388211" y="8178"/>
                  </a:lnTo>
                  <a:lnTo>
                    <a:pt x="1194435" y="8178"/>
                  </a:lnTo>
                  <a:lnTo>
                    <a:pt x="1107516" y="908024"/>
                  </a:lnTo>
                  <a:lnTo>
                    <a:pt x="1282382" y="908024"/>
                  </a:lnTo>
                  <a:lnTo>
                    <a:pt x="1293622" y="762825"/>
                  </a:lnTo>
                  <a:lnTo>
                    <a:pt x="1402016" y="762825"/>
                  </a:lnTo>
                  <a:lnTo>
                    <a:pt x="1414792" y="908024"/>
                  </a:lnTo>
                  <a:lnTo>
                    <a:pt x="1585048" y="908024"/>
                  </a:lnTo>
                  <a:close/>
                </a:path>
                <a:path w="7870190" h="2005329">
                  <a:moveTo>
                    <a:pt x="1765528" y="1821624"/>
                  </a:moveTo>
                  <a:lnTo>
                    <a:pt x="1576870" y="1821624"/>
                  </a:lnTo>
                  <a:lnTo>
                    <a:pt x="1576870" y="1615592"/>
                  </a:lnTo>
                  <a:lnTo>
                    <a:pt x="1746618" y="1615592"/>
                  </a:lnTo>
                  <a:lnTo>
                    <a:pt x="1746618" y="1446352"/>
                  </a:lnTo>
                  <a:lnTo>
                    <a:pt x="1576870" y="1446352"/>
                  </a:lnTo>
                  <a:lnTo>
                    <a:pt x="1576870" y="1270990"/>
                  </a:lnTo>
                  <a:lnTo>
                    <a:pt x="1753768" y="1270990"/>
                  </a:lnTo>
                  <a:lnTo>
                    <a:pt x="1753768" y="1097153"/>
                  </a:lnTo>
                  <a:lnTo>
                    <a:pt x="1393837" y="1097153"/>
                  </a:lnTo>
                  <a:lnTo>
                    <a:pt x="1393837" y="1996998"/>
                  </a:lnTo>
                  <a:lnTo>
                    <a:pt x="1765528" y="1996998"/>
                  </a:lnTo>
                  <a:lnTo>
                    <a:pt x="1765528" y="1821624"/>
                  </a:lnTo>
                  <a:close/>
                </a:path>
                <a:path w="7870190" h="2005329">
                  <a:moveTo>
                    <a:pt x="2056955" y="7670"/>
                  </a:moveTo>
                  <a:lnTo>
                    <a:pt x="1885683" y="7670"/>
                  </a:lnTo>
                  <a:lnTo>
                    <a:pt x="1826882" y="620179"/>
                  </a:lnTo>
                  <a:lnTo>
                    <a:pt x="1760931" y="7670"/>
                  </a:lnTo>
                  <a:lnTo>
                    <a:pt x="1589646" y="7670"/>
                  </a:lnTo>
                  <a:lnTo>
                    <a:pt x="1700593" y="908024"/>
                  </a:lnTo>
                  <a:lnTo>
                    <a:pt x="1946008" y="908024"/>
                  </a:lnTo>
                  <a:lnTo>
                    <a:pt x="1981479" y="620179"/>
                  </a:lnTo>
                  <a:lnTo>
                    <a:pt x="2056955" y="7670"/>
                  </a:lnTo>
                  <a:close/>
                </a:path>
                <a:path w="7870190" h="2005329">
                  <a:moveTo>
                    <a:pt x="2248687" y="1734718"/>
                  </a:moveTo>
                  <a:lnTo>
                    <a:pt x="2244725" y="1676679"/>
                  </a:lnTo>
                  <a:lnTo>
                    <a:pt x="2232837" y="1628368"/>
                  </a:lnTo>
                  <a:lnTo>
                    <a:pt x="2214422" y="1587207"/>
                  </a:lnTo>
                  <a:lnTo>
                    <a:pt x="2190915" y="1551673"/>
                  </a:lnTo>
                  <a:lnTo>
                    <a:pt x="2163559" y="1519339"/>
                  </a:lnTo>
                  <a:lnTo>
                    <a:pt x="2133650" y="1488795"/>
                  </a:lnTo>
                  <a:lnTo>
                    <a:pt x="2029853" y="1389087"/>
                  </a:lnTo>
                  <a:lnTo>
                    <a:pt x="2016023" y="1375194"/>
                  </a:lnTo>
                  <a:lnTo>
                    <a:pt x="1989467" y="1338478"/>
                  </a:lnTo>
                  <a:lnTo>
                    <a:pt x="1979244" y="1297571"/>
                  </a:lnTo>
                  <a:lnTo>
                    <a:pt x="1979853" y="1288567"/>
                  </a:lnTo>
                  <a:lnTo>
                    <a:pt x="2010625" y="1255395"/>
                  </a:lnTo>
                  <a:lnTo>
                    <a:pt x="2020658" y="1254633"/>
                  </a:lnTo>
                  <a:lnTo>
                    <a:pt x="2029129" y="1255268"/>
                  </a:lnTo>
                  <a:lnTo>
                    <a:pt x="2058847" y="1284795"/>
                  </a:lnTo>
                  <a:lnTo>
                    <a:pt x="2059508" y="1355344"/>
                  </a:lnTo>
                  <a:lnTo>
                    <a:pt x="2242553" y="1355344"/>
                  </a:lnTo>
                  <a:lnTo>
                    <a:pt x="2239289" y="1292402"/>
                  </a:lnTo>
                  <a:lnTo>
                    <a:pt x="2232495" y="1254633"/>
                  </a:lnTo>
                  <a:lnTo>
                    <a:pt x="2229510" y="1238008"/>
                  </a:lnTo>
                  <a:lnTo>
                    <a:pt x="2213216" y="1192187"/>
                  </a:lnTo>
                  <a:lnTo>
                    <a:pt x="2190394" y="1154925"/>
                  </a:lnTo>
                  <a:lnTo>
                    <a:pt x="2160079" y="1126070"/>
                  </a:lnTo>
                  <a:lnTo>
                    <a:pt x="2120735" y="1105458"/>
                  </a:lnTo>
                  <a:lnTo>
                    <a:pt x="2072386" y="1093101"/>
                  </a:lnTo>
                  <a:lnTo>
                    <a:pt x="2015032" y="1088974"/>
                  </a:lnTo>
                  <a:lnTo>
                    <a:pt x="1967382" y="1092746"/>
                  </a:lnTo>
                  <a:lnTo>
                    <a:pt x="1925688" y="1104061"/>
                  </a:lnTo>
                  <a:lnTo>
                    <a:pt x="1889925" y="1122908"/>
                  </a:lnTo>
                  <a:lnTo>
                    <a:pt x="1860118" y="1149299"/>
                  </a:lnTo>
                  <a:lnTo>
                    <a:pt x="1836851" y="1182890"/>
                  </a:lnTo>
                  <a:lnTo>
                    <a:pt x="1820240" y="1223314"/>
                  </a:lnTo>
                  <a:lnTo>
                    <a:pt x="1810270" y="1270571"/>
                  </a:lnTo>
                  <a:lnTo>
                    <a:pt x="1806943" y="1324673"/>
                  </a:lnTo>
                  <a:lnTo>
                    <a:pt x="1812594" y="1378102"/>
                  </a:lnTo>
                  <a:lnTo>
                    <a:pt x="1829562" y="1428457"/>
                  </a:lnTo>
                  <a:lnTo>
                    <a:pt x="1857844" y="1475752"/>
                  </a:lnTo>
                  <a:lnTo>
                    <a:pt x="1897443" y="1519974"/>
                  </a:lnTo>
                  <a:lnTo>
                    <a:pt x="1978215" y="1596669"/>
                  </a:lnTo>
                  <a:lnTo>
                    <a:pt x="1995119" y="1613027"/>
                  </a:lnTo>
                  <a:lnTo>
                    <a:pt x="2022983" y="1642681"/>
                  </a:lnTo>
                  <a:lnTo>
                    <a:pt x="2051329" y="1681797"/>
                  </a:lnTo>
                  <a:lnTo>
                    <a:pt x="2066163" y="1723821"/>
                  </a:lnTo>
                  <a:lnTo>
                    <a:pt x="2070760" y="1778177"/>
                  </a:lnTo>
                  <a:lnTo>
                    <a:pt x="2070150" y="1793379"/>
                  </a:lnTo>
                  <a:lnTo>
                    <a:pt x="2055482" y="1831467"/>
                  </a:lnTo>
                  <a:lnTo>
                    <a:pt x="2027301" y="1839518"/>
                  </a:lnTo>
                  <a:lnTo>
                    <a:pt x="2016404" y="1838439"/>
                  </a:lnTo>
                  <a:lnTo>
                    <a:pt x="1987169" y="1800923"/>
                  </a:lnTo>
                  <a:lnTo>
                    <a:pt x="1984870" y="1773059"/>
                  </a:lnTo>
                  <a:lnTo>
                    <a:pt x="1984870" y="1660575"/>
                  </a:lnTo>
                  <a:lnTo>
                    <a:pt x="1806943" y="1660575"/>
                  </a:lnTo>
                  <a:lnTo>
                    <a:pt x="1806943" y="1748523"/>
                  </a:lnTo>
                  <a:lnTo>
                    <a:pt x="1810334" y="1810956"/>
                  </a:lnTo>
                  <a:lnTo>
                    <a:pt x="1820494" y="1864321"/>
                  </a:lnTo>
                  <a:lnTo>
                    <a:pt x="1837423" y="1908606"/>
                  </a:lnTo>
                  <a:lnTo>
                    <a:pt x="1861134" y="1943823"/>
                  </a:lnTo>
                  <a:lnTo>
                    <a:pt x="1892769" y="1970671"/>
                  </a:lnTo>
                  <a:lnTo>
                    <a:pt x="1932978" y="1989836"/>
                  </a:lnTo>
                  <a:lnTo>
                    <a:pt x="1981733" y="2001342"/>
                  </a:lnTo>
                  <a:lnTo>
                    <a:pt x="2039061" y="2005177"/>
                  </a:lnTo>
                  <a:lnTo>
                    <a:pt x="2092744" y="2000707"/>
                  </a:lnTo>
                  <a:lnTo>
                    <a:pt x="2137740" y="1987283"/>
                  </a:lnTo>
                  <a:lnTo>
                    <a:pt x="2174036" y="1964918"/>
                  </a:lnTo>
                  <a:lnTo>
                    <a:pt x="2201646" y="1933600"/>
                  </a:lnTo>
                  <a:lnTo>
                    <a:pt x="2222220" y="1894141"/>
                  </a:lnTo>
                  <a:lnTo>
                    <a:pt x="2236927" y="1847837"/>
                  </a:lnTo>
                  <a:lnTo>
                    <a:pt x="2238298" y="1839518"/>
                  </a:lnTo>
                  <a:lnTo>
                    <a:pt x="2245741" y="1794687"/>
                  </a:lnTo>
                  <a:lnTo>
                    <a:pt x="2248687" y="1734718"/>
                  </a:lnTo>
                  <a:close/>
                </a:path>
                <a:path w="7870190" h="2005329">
                  <a:moveTo>
                    <a:pt x="2481313" y="732663"/>
                  </a:moveTo>
                  <a:lnTo>
                    <a:pt x="2292654" y="732663"/>
                  </a:lnTo>
                  <a:lnTo>
                    <a:pt x="2292654" y="526618"/>
                  </a:lnTo>
                  <a:lnTo>
                    <a:pt x="2462403" y="526618"/>
                  </a:lnTo>
                  <a:lnTo>
                    <a:pt x="2462403" y="357378"/>
                  </a:lnTo>
                  <a:lnTo>
                    <a:pt x="2292654" y="357378"/>
                  </a:lnTo>
                  <a:lnTo>
                    <a:pt x="2292654" y="182016"/>
                  </a:lnTo>
                  <a:lnTo>
                    <a:pt x="2469553" y="182016"/>
                  </a:lnTo>
                  <a:lnTo>
                    <a:pt x="2469553" y="8178"/>
                  </a:lnTo>
                  <a:lnTo>
                    <a:pt x="2109622" y="8178"/>
                  </a:lnTo>
                  <a:lnTo>
                    <a:pt x="2109622" y="908024"/>
                  </a:lnTo>
                  <a:lnTo>
                    <a:pt x="2481313" y="908024"/>
                  </a:lnTo>
                  <a:lnTo>
                    <a:pt x="2481313" y="732663"/>
                  </a:lnTo>
                  <a:close/>
                </a:path>
                <a:path w="7870190" h="2005329">
                  <a:moveTo>
                    <a:pt x="2673045" y="1097153"/>
                  </a:moveTo>
                  <a:lnTo>
                    <a:pt x="2279358" y="1097153"/>
                  </a:lnTo>
                  <a:lnTo>
                    <a:pt x="2279358" y="1269961"/>
                  </a:lnTo>
                  <a:lnTo>
                    <a:pt x="2386215" y="1269961"/>
                  </a:lnTo>
                  <a:lnTo>
                    <a:pt x="2386215" y="1996998"/>
                  </a:lnTo>
                  <a:lnTo>
                    <a:pt x="2566187" y="1996998"/>
                  </a:lnTo>
                  <a:lnTo>
                    <a:pt x="2566187" y="1269961"/>
                  </a:lnTo>
                  <a:lnTo>
                    <a:pt x="2673045" y="1269961"/>
                  </a:lnTo>
                  <a:lnTo>
                    <a:pt x="2673045" y="1097153"/>
                  </a:lnTo>
                  <a:close/>
                </a:path>
                <a:path w="7870190" h="2005329">
                  <a:moveTo>
                    <a:pt x="2994126" y="908024"/>
                  </a:moveTo>
                  <a:lnTo>
                    <a:pt x="2980347" y="762825"/>
                  </a:lnTo>
                  <a:lnTo>
                    <a:pt x="2966707" y="619150"/>
                  </a:lnTo>
                  <a:lnTo>
                    <a:pt x="2923298" y="161569"/>
                  </a:lnTo>
                  <a:lnTo>
                    <a:pt x="2908744" y="8178"/>
                  </a:lnTo>
                  <a:lnTo>
                    <a:pt x="2797276" y="8178"/>
                  </a:lnTo>
                  <a:lnTo>
                    <a:pt x="2797276" y="619150"/>
                  </a:lnTo>
                  <a:lnTo>
                    <a:pt x="2715476" y="619150"/>
                  </a:lnTo>
                  <a:lnTo>
                    <a:pt x="2749727" y="161569"/>
                  </a:lnTo>
                  <a:lnTo>
                    <a:pt x="2757919" y="161569"/>
                  </a:lnTo>
                  <a:lnTo>
                    <a:pt x="2797276" y="619150"/>
                  </a:lnTo>
                  <a:lnTo>
                    <a:pt x="2797276" y="8178"/>
                  </a:lnTo>
                  <a:lnTo>
                    <a:pt x="2603512" y="8178"/>
                  </a:lnTo>
                  <a:lnTo>
                    <a:pt x="2516594" y="908024"/>
                  </a:lnTo>
                  <a:lnTo>
                    <a:pt x="2691447" y="908024"/>
                  </a:lnTo>
                  <a:lnTo>
                    <a:pt x="2702699" y="762825"/>
                  </a:lnTo>
                  <a:lnTo>
                    <a:pt x="2811081" y="762825"/>
                  </a:lnTo>
                  <a:lnTo>
                    <a:pt x="2823870" y="908024"/>
                  </a:lnTo>
                  <a:lnTo>
                    <a:pt x="2994126" y="908024"/>
                  </a:lnTo>
                  <a:close/>
                </a:path>
                <a:path w="7870190" h="2005329">
                  <a:moveTo>
                    <a:pt x="3162846" y="1996998"/>
                  </a:moveTo>
                  <a:lnTo>
                    <a:pt x="3149066" y="1851799"/>
                  </a:lnTo>
                  <a:lnTo>
                    <a:pt x="3135426" y="1708124"/>
                  </a:lnTo>
                  <a:lnTo>
                    <a:pt x="3092018" y="1250543"/>
                  </a:lnTo>
                  <a:lnTo>
                    <a:pt x="3077464" y="1097153"/>
                  </a:lnTo>
                  <a:lnTo>
                    <a:pt x="2965996" y="1097153"/>
                  </a:lnTo>
                  <a:lnTo>
                    <a:pt x="2965996" y="1708124"/>
                  </a:lnTo>
                  <a:lnTo>
                    <a:pt x="2884195" y="1708124"/>
                  </a:lnTo>
                  <a:lnTo>
                    <a:pt x="2918447" y="1250543"/>
                  </a:lnTo>
                  <a:lnTo>
                    <a:pt x="2926638" y="1250543"/>
                  </a:lnTo>
                  <a:lnTo>
                    <a:pt x="2965996" y="1708124"/>
                  </a:lnTo>
                  <a:lnTo>
                    <a:pt x="2965996" y="1097153"/>
                  </a:lnTo>
                  <a:lnTo>
                    <a:pt x="2772232" y="1097153"/>
                  </a:lnTo>
                  <a:lnTo>
                    <a:pt x="2685313" y="1996998"/>
                  </a:lnTo>
                  <a:lnTo>
                    <a:pt x="2860167" y="1996998"/>
                  </a:lnTo>
                  <a:lnTo>
                    <a:pt x="2871419" y="1851799"/>
                  </a:lnTo>
                  <a:lnTo>
                    <a:pt x="2979801" y="1851799"/>
                  </a:lnTo>
                  <a:lnTo>
                    <a:pt x="2992590" y="1996998"/>
                  </a:lnTo>
                  <a:lnTo>
                    <a:pt x="3162846" y="1996998"/>
                  </a:lnTo>
                  <a:close/>
                </a:path>
                <a:path w="7870190" h="2005329">
                  <a:moveTo>
                    <a:pt x="3489033" y="260235"/>
                  </a:moveTo>
                  <a:lnTo>
                    <a:pt x="3488271" y="223393"/>
                  </a:lnTo>
                  <a:lnTo>
                    <a:pt x="3485972" y="189052"/>
                  </a:lnTo>
                  <a:lnTo>
                    <a:pt x="3484257" y="174853"/>
                  </a:lnTo>
                  <a:lnTo>
                    <a:pt x="3482136" y="157187"/>
                  </a:lnTo>
                  <a:lnTo>
                    <a:pt x="3469411" y="101041"/>
                  </a:lnTo>
                  <a:lnTo>
                    <a:pt x="3445891" y="57073"/>
                  </a:lnTo>
                  <a:lnTo>
                    <a:pt x="3409975" y="26009"/>
                  </a:lnTo>
                  <a:lnTo>
                    <a:pt x="3357829" y="10160"/>
                  </a:lnTo>
                  <a:lnTo>
                    <a:pt x="3325431" y="8178"/>
                  </a:lnTo>
                  <a:lnTo>
                    <a:pt x="3313150" y="8178"/>
                  </a:lnTo>
                  <a:lnTo>
                    <a:pt x="3313150" y="260235"/>
                  </a:lnTo>
                  <a:lnTo>
                    <a:pt x="3310826" y="295808"/>
                  </a:lnTo>
                  <a:lnTo>
                    <a:pt x="3303828" y="321208"/>
                  </a:lnTo>
                  <a:lnTo>
                    <a:pt x="3292157" y="336448"/>
                  </a:lnTo>
                  <a:lnTo>
                    <a:pt x="3275838" y="341528"/>
                  </a:lnTo>
                  <a:lnTo>
                    <a:pt x="3232378" y="341528"/>
                  </a:lnTo>
                  <a:lnTo>
                    <a:pt x="3232378" y="174853"/>
                  </a:lnTo>
                  <a:lnTo>
                    <a:pt x="3274301" y="174853"/>
                  </a:lnTo>
                  <a:lnTo>
                    <a:pt x="3308553" y="201663"/>
                  </a:lnTo>
                  <a:lnTo>
                    <a:pt x="3313150" y="260235"/>
                  </a:lnTo>
                  <a:lnTo>
                    <a:pt x="3313150" y="8178"/>
                  </a:lnTo>
                  <a:lnTo>
                    <a:pt x="3049333" y="8178"/>
                  </a:lnTo>
                  <a:lnTo>
                    <a:pt x="3049333" y="908024"/>
                  </a:lnTo>
                  <a:lnTo>
                    <a:pt x="3231350" y="908024"/>
                  </a:lnTo>
                  <a:lnTo>
                    <a:pt x="3231350" y="497471"/>
                  </a:lnTo>
                  <a:lnTo>
                    <a:pt x="3247999" y="498081"/>
                  </a:lnTo>
                  <a:lnTo>
                    <a:pt x="3290151" y="513676"/>
                  </a:lnTo>
                  <a:lnTo>
                    <a:pt x="3299345" y="555752"/>
                  </a:lnTo>
                  <a:lnTo>
                    <a:pt x="3299345" y="908024"/>
                  </a:lnTo>
                  <a:lnTo>
                    <a:pt x="3476764" y="908024"/>
                  </a:lnTo>
                  <a:lnTo>
                    <a:pt x="3476764" y="567512"/>
                  </a:lnTo>
                  <a:lnTo>
                    <a:pt x="3475672" y="542175"/>
                  </a:lnTo>
                  <a:lnTo>
                    <a:pt x="3466985" y="498970"/>
                  </a:lnTo>
                  <a:lnTo>
                    <a:pt x="3436112" y="453631"/>
                  </a:lnTo>
                  <a:lnTo>
                    <a:pt x="3400069" y="438670"/>
                  </a:lnTo>
                  <a:lnTo>
                    <a:pt x="3423818" y="428548"/>
                  </a:lnTo>
                  <a:lnTo>
                    <a:pt x="3458832" y="398119"/>
                  </a:lnTo>
                  <a:lnTo>
                    <a:pt x="3478390" y="353999"/>
                  </a:lnTo>
                  <a:lnTo>
                    <a:pt x="3487851" y="295198"/>
                  </a:lnTo>
                  <a:lnTo>
                    <a:pt x="3489033" y="260235"/>
                  </a:lnTo>
                  <a:close/>
                </a:path>
                <a:path w="7870190" h="2005329">
                  <a:moveTo>
                    <a:pt x="3659797" y="1097153"/>
                  </a:moveTo>
                  <a:lnTo>
                    <a:pt x="3485972" y="1097153"/>
                  </a:lnTo>
                  <a:lnTo>
                    <a:pt x="3485972" y="1528152"/>
                  </a:lnTo>
                  <a:lnTo>
                    <a:pt x="3403142" y="1097153"/>
                  </a:lnTo>
                  <a:lnTo>
                    <a:pt x="3218053" y="1097153"/>
                  </a:lnTo>
                  <a:lnTo>
                    <a:pt x="3218053" y="1996998"/>
                  </a:lnTo>
                  <a:lnTo>
                    <a:pt x="3393935" y="1996998"/>
                  </a:lnTo>
                  <a:lnTo>
                    <a:pt x="3393935" y="1547075"/>
                  </a:lnTo>
                  <a:lnTo>
                    <a:pt x="3483927" y="1996998"/>
                  </a:lnTo>
                  <a:lnTo>
                    <a:pt x="3659797" y="1996998"/>
                  </a:lnTo>
                  <a:lnTo>
                    <a:pt x="3659797" y="1547075"/>
                  </a:lnTo>
                  <a:lnTo>
                    <a:pt x="3659797" y="1528152"/>
                  </a:lnTo>
                  <a:lnTo>
                    <a:pt x="3659797" y="1097153"/>
                  </a:lnTo>
                  <a:close/>
                </a:path>
                <a:path w="7870190" h="2005329">
                  <a:moveTo>
                    <a:pt x="3990086" y="8178"/>
                  </a:moveTo>
                  <a:lnTo>
                    <a:pt x="3816248" y="8178"/>
                  </a:lnTo>
                  <a:lnTo>
                    <a:pt x="3816248" y="439191"/>
                  </a:lnTo>
                  <a:lnTo>
                    <a:pt x="3733419" y="8178"/>
                  </a:lnTo>
                  <a:lnTo>
                    <a:pt x="3548342" y="8178"/>
                  </a:lnTo>
                  <a:lnTo>
                    <a:pt x="3548342" y="908024"/>
                  </a:lnTo>
                  <a:lnTo>
                    <a:pt x="3724224" y="908024"/>
                  </a:lnTo>
                  <a:lnTo>
                    <a:pt x="3724224" y="458101"/>
                  </a:lnTo>
                  <a:lnTo>
                    <a:pt x="3814203" y="908024"/>
                  </a:lnTo>
                  <a:lnTo>
                    <a:pt x="3990086" y="908024"/>
                  </a:lnTo>
                  <a:lnTo>
                    <a:pt x="3990086" y="458101"/>
                  </a:lnTo>
                  <a:lnTo>
                    <a:pt x="3990086" y="439191"/>
                  </a:lnTo>
                  <a:lnTo>
                    <a:pt x="3990086" y="8178"/>
                  </a:lnTo>
                  <a:close/>
                </a:path>
                <a:path w="7870190" h="2005329">
                  <a:moveTo>
                    <a:pt x="4182326" y="1308823"/>
                  </a:moveTo>
                  <a:lnTo>
                    <a:pt x="4179252" y="1260055"/>
                  </a:lnTo>
                  <a:lnTo>
                    <a:pt x="4178071" y="1254633"/>
                  </a:lnTo>
                  <a:lnTo>
                    <a:pt x="4170045" y="1217561"/>
                  </a:lnTo>
                  <a:lnTo>
                    <a:pt x="4154716" y="1181328"/>
                  </a:lnTo>
                  <a:lnTo>
                    <a:pt x="4105694" y="1127645"/>
                  </a:lnTo>
                  <a:lnTo>
                    <a:pt x="4032580" y="1100543"/>
                  </a:lnTo>
                  <a:lnTo>
                    <a:pt x="4001325" y="1098219"/>
                  </a:lnTo>
                  <a:lnTo>
                    <a:pt x="4001325" y="1325689"/>
                  </a:lnTo>
                  <a:lnTo>
                    <a:pt x="4001262" y="1790382"/>
                  </a:lnTo>
                  <a:lnTo>
                    <a:pt x="3998226" y="1810956"/>
                  </a:lnTo>
                  <a:lnTo>
                    <a:pt x="3988930" y="1825980"/>
                  </a:lnTo>
                  <a:lnTo>
                    <a:pt x="3973436" y="1834984"/>
                  </a:lnTo>
                  <a:lnTo>
                    <a:pt x="3951732" y="1837994"/>
                  </a:lnTo>
                  <a:lnTo>
                    <a:pt x="3920553" y="1837994"/>
                  </a:lnTo>
                  <a:lnTo>
                    <a:pt x="3920553" y="1254633"/>
                  </a:lnTo>
                  <a:lnTo>
                    <a:pt x="3940492" y="1254633"/>
                  </a:lnTo>
                  <a:lnTo>
                    <a:pt x="3981615" y="1262100"/>
                  </a:lnTo>
                  <a:lnTo>
                    <a:pt x="4000563" y="1305217"/>
                  </a:lnTo>
                  <a:lnTo>
                    <a:pt x="4001325" y="1325689"/>
                  </a:lnTo>
                  <a:lnTo>
                    <a:pt x="4001325" y="1098219"/>
                  </a:lnTo>
                  <a:lnTo>
                    <a:pt x="3987012" y="1097153"/>
                  </a:lnTo>
                  <a:lnTo>
                    <a:pt x="3739553" y="1097153"/>
                  </a:lnTo>
                  <a:lnTo>
                    <a:pt x="3739553" y="1996998"/>
                  </a:lnTo>
                  <a:lnTo>
                    <a:pt x="3980878" y="1996998"/>
                  </a:lnTo>
                  <a:lnTo>
                    <a:pt x="4032643" y="1992655"/>
                  </a:lnTo>
                  <a:lnTo>
                    <a:pt x="4075976" y="1979612"/>
                  </a:lnTo>
                  <a:lnTo>
                    <a:pt x="4110875" y="1957882"/>
                  </a:lnTo>
                  <a:lnTo>
                    <a:pt x="4137329" y="1927466"/>
                  </a:lnTo>
                  <a:lnTo>
                    <a:pt x="4157014" y="1889048"/>
                  </a:lnTo>
                  <a:lnTo>
                    <a:pt x="4171073" y="1843354"/>
                  </a:lnTo>
                  <a:lnTo>
                    <a:pt x="4171924" y="1837994"/>
                  </a:lnTo>
                  <a:lnTo>
                    <a:pt x="4179506" y="1790382"/>
                  </a:lnTo>
                  <a:lnTo>
                    <a:pt x="4182326" y="1730108"/>
                  </a:lnTo>
                  <a:lnTo>
                    <a:pt x="4182326" y="1308823"/>
                  </a:lnTo>
                  <a:close/>
                </a:path>
                <a:path w="7870190" h="2005329">
                  <a:moveTo>
                    <a:pt x="4235488" y="8178"/>
                  </a:moveTo>
                  <a:lnTo>
                    <a:pt x="4061663" y="8178"/>
                  </a:lnTo>
                  <a:lnTo>
                    <a:pt x="4061663" y="908024"/>
                  </a:lnTo>
                  <a:lnTo>
                    <a:pt x="4235488" y="908024"/>
                  </a:lnTo>
                  <a:lnTo>
                    <a:pt x="4235488" y="8178"/>
                  </a:lnTo>
                  <a:close/>
                </a:path>
                <a:path w="7870190" h="2005329">
                  <a:moveTo>
                    <a:pt x="4746256" y="7670"/>
                  </a:moveTo>
                  <a:lnTo>
                    <a:pt x="4574984" y="7670"/>
                  </a:lnTo>
                  <a:lnTo>
                    <a:pt x="4516183" y="620179"/>
                  </a:lnTo>
                  <a:lnTo>
                    <a:pt x="4450232" y="7670"/>
                  </a:lnTo>
                  <a:lnTo>
                    <a:pt x="4278947" y="7670"/>
                  </a:lnTo>
                  <a:lnTo>
                    <a:pt x="4389894" y="908024"/>
                  </a:lnTo>
                  <a:lnTo>
                    <a:pt x="4635309" y="908024"/>
                  </a:lnTo>
                  <a:lnTo>
                    <a:pt x="4670780" y="620179"/>
                  </a:lnTo>
                  <a:lnTo>
                    <a:pt x="4746256" y="7670"/>
                  </a:lnTo>
                  <a:close/>
                </a:path>
                <a:path w="7870190" h="2005329">
                  <a:moveTo>
                    <a:pt x="4947704" y="1097153"/>
                  </a:moveTo>
                  <a:lnTo>
                    <a:pt x="4769777" y="1097153"/>
                  </a:lnTo>
                  <a:lnTo>
                    <a:pt x="4721720" y="1665185"/>
                  </a:lnTo>
                  <a:lnTo>
                    <a:pt x="4713148" y="1563954"/>
                  </a:lnTo>
                  <a:lnTo>
                    <a:pt x="4673651" y="1097153"/>
                  </a:lnTo>
                  <a:lnTo>
                    <a:pt x="4505960" y="1097153"/>
                  </a:lnTo>
                  <a:lnTo>
                    <a:pt x="4455338" y="1665185"/>
                  </a:lnTo>
                  <a:lnTo>
                    <a:pt x="4405744" y="1097153"/>
                  </a:lnTo>
                  <a:lnTo>
                    <a:pt x="4229874" y="1097153"/>
                  </a:lnTo>
                  <a:lnTo>
                    <a:pt x="4326496" y="1996998"/>
                  </a:lnTo>
                  <a:lnTo>
                    <a:pt x="4545838" y="1996998"/>
                  </a:lnTo>
                  <a:lnTo>
                    <a:pt x="4578743" y="1665185"/>
                  </a:lnTo>
                  <a:lnTo>
                    <a:pt x="4588789" y="1563954"/>
                  </a:lnTo>
                  <a:lnTo>
                    <a:pt x="4633773" y="1996998"/>
                  </a:lnTo>
                  <a:lnTo>
                    <a:pt x="4849533" y="1996998"/>
                  </a:lnTo>
                  <a:lnTo>
                    <a:pt x="4885728" y="1665185"/>
                  </a:lnTo>
                  <a:lnTo>
                    <a:pt x="4947704" y="1097153"/>
                  </a:lnTo>
                  <a:close/>
                </a:path>
                <a:path w="7870190" h="2005329">
                  <a:moveTo>
                    <a:pt x="5167033" y="1097153"/>
                  </a:moveTo>
                  <a:lnTo>
                    <a:pt x="4993195" y="1097153"/>
                  </a:lnTo>
                  <a:lnTo>
                    <a:pt x="4993195" y="1996998"/>
                  </a:lnTo>
                  <a:lnTo>
                    <a:pt x="5167033" y="1996998"/>
                  </a:lnTo>
                  <a:lnTo>
                    <a:pt x="5167033" y="1097153"/>
                  </a:lnTo>
                  <a:close/>
                </a:path>
                <a:path w="7870190" h="2005329">
                  <a:moveTo>
                    <a:pt x="5170614" y="732663"/>
                  </a:moveTo>
                  <a:lnTo>
                    <a:pt x="4981956" y="732663"/>
                  </a:lnTo>
                  <a:lnTo>
                    <a:pt x="4981956" y="526618"/>
                  </a:lnTo>
                  <a:lnTo>
                    <a:pt x="5151691" y="526618"/>
                  </a:lnTo>
                  <a:lnTo>
                    <a:pt x="5151691" y="357378"/>
                  </a:lnTo>
                  <a:lnTo>
                    <a:pt x="4981956" y="357378"/>
                  </a:lnTo>
                  <a:lnTo>
                    <a:pt x="4981956" y="182016"/>
                  </a:lnTo>
                  <a:lnTo>
                    <a:pt x="5158854" y="182016"/>
                  </a:lnTo>
                  <a:lnTo>
                    <a:pt x="5158854" y="8178"/>
                  </a:lnTo>
                  <a:lnTo>
                    <a:pt x="4798923" y="8178"/>
                  </a:lnTo>
                  <a:lnTo>
                    <a:pt x="4798923" y="908024"/>
                  </a:lnTo>
                  <a:lnTo>
                    <a:pt x="5170614" y="908024"/>
                  </a:lnTo>
                  <a:lnTo>
                    <a:pt x="5170614" y="732663"/>
                  </a:lnTo>
                  <a:close/>
                </a:path>
                <a:path w="7870190" h="2005329">
                  <a:moveTo>
                    <a:pt x="5602643" y="1097153"/>
                  </a:moveTo>
                  <a:lnTo>
                    <a:pt x="5208956" y="1097153"/>
                  </a:lnTo>
                  <a:lnTo>
                    <a:pt x="5208956" y="1269961"/>
                  </a:lnTo>
                  <a:lnTo>
                    <a:pt x="5315813" y="1269961"/>
                  </a:lnTo>
                  <a:lnTo>
                    <a:pt x="5315813" y="1996998"/>
                  </a:lnTo>
                  <a:lnTo>
                    <a:pt x="5495785" y="1996998"/>
                  </a:lnTo>
                  <a:lnTo>
                    <a:pt x="5495785" y="1269961"/>
                  </a:lnTo>
                  <a:lnTo>
                    <a:pt x="5602643" y="1269961"/>
                  </a:lnTo>
                  <a:lnTo>
                    <a:pt x="5602643" y="1097153"/>
                  </a:lnTo>
                  <a:close/>
                </a:path>
                <a:path w="7870190" h="2005329">
                  <a:moveTo>
                    <a:pt x="5670131" y="260235"/>
                  </a:moveTo>
                  <a:lnTo>
                    <a:pt x="5667057" y="189052"/>
                  </a:lnTo>
                  <a:lnTo>
                    <a:pt x="5657862" y="127825"/>
                  </a:lnTo>
                  <a:lnTo>
                    <a:pt x="5640222" y="77457"/>
                  </a:lnTo>
                  <a:lnTo>
                    <a:pt x="5610822" y="39878"/>
                  </a:lnTo>
                  <a:lnTo>
                    <a:pt x="5567108" y="16103"/>
                  </a:lnTo>
                  <a:lnTo>
                    <a:pt x="5506517" y="8178"/>
                  </a:lnTo>
                  <a:lnTo>
                    <a:pt x="5494248" y="8178"/>
                  </a:lnTo>
                  <a:lnTo>
                    <a:pt x="5494248" y="260235"/>
                  </a:lnTo>
                  <a:lnTo>
                    <a:pt x="5491912" y="295808"/>
                  </a:lnTo>
                  <a:lnTo>
                    <a:pt x="5484914" y="321208"/>
                  </a:lnTo>
                  <a:lnTo>
                    <a:pt x="5473255" y="336448"/>
                  </a:lnTo>
                  <a:lnTo>
                    <a:pt x="5456923" y="341528"/>
                  </a:lnTo>
                  <a:lnTo>
                    <a:pt x="5413464" y="341528"/>
                  </a:lnTo>
                  <a:lnTo>
                    <a:pt x="5413464" y="174853"/>
                  </a:lnTo>
                  <a:lnTo>
                    <a:pt x="5455399" y="174853"/>
                  </a:lnTo>
                  <a:lnTo>
                    <a:pt x="5489651" y="201663"/>
                  </a:lnTo>
                  <a:lnTo>
                    <a:pt x="5494248" y="260235"/>
                  </a:lnTo>
                  <a:lnTo>
                    <a:pt x="5494248" y="8178"/>
                  </a:lnTo>
                  <a:lnTo>
                    <a:pt x="5230431" y="8178"/>
                  </a:lnTo>
                  <a:lnTo>
                    <a:pt x="5230431" y="908024"/>
                  </a:lnTo>
                  <a:lnTo>
                    <a:pt x="5412448" y="908024"/>
                  </a:lnTo>
                  <a:lnTo>
                    <a:pt x="5412448" y="497471"/>
                  </a:lnTo>
                  <a:lnTo>
                    <a:pt x="5429097" y="498081"/>
                  </a:lnTo>
                  <a:lnTo>
                    <a:pt x="5471249" y="513676"/>
                  </a:lnTo>
                  <a:lnTo>
                    <a:pt x="5480443" y="555752"/>
                  </a:lnTo>
                  <a:lnTo>
                    <a:pt x="5480443" y="908024"/>
                  </a:lnTo>
                  <a:lnTo>
                    <a:pt x="5657862" y="908024"/>
                  </a:lnTo>
                  <a:lnTo>
                    <a:pt x="5657862" y="567512"/>
                  </a:lnTo>
                  <a:lnTo>
                    <a:pt x="5656770" y="542175"/>
                  </a:lnTo>
                  <a:lnTo>
                    <a:pt x="5653506" y="519328"/>
                  </a:lnTo>
                  <a:lnTo>
                    <a:pt x="5648083" y="498970"/>
                  </a:lnTo>
                  <a:lnTo>
                    <a:pt x="5647436" y="497471"/>
                  </a:lnTo>
                  <a:lnTo>
                    <a:pt x="5640476" y="481114"/>
                  </a:lnTo>
                  <a:lnTo>
                    <a:pt x="5630443" y="465810"/>
                  </a:lnTo>
                  <a:lnTo>
                    <a:pt x="5617210" y="453631"/>
                  </a:lnTo>
                  <a:lnTo>
                    <a:pt x="5600789" y="444588"/>
                  </a:lnTo>
                  <a:lnTo>
                    <a:pt x="5581167" y="438670"/>
                  </a:lnTo>
                  <a:lnTo>
                    <a:pt x="5604903" y="428548"/>
                  </a:lnTo>
                  <a:lnTo>
                    <a:pt x="5639930" y="398119"/>
                  </a:lnTo>
                  <a:lnTo>
                    <a:pt x="5659488" y="353999"/>
                  </a:lnTo>
                  <a:lnTo>
                    <a:pt x="5668950" y="295198"/>
                  </a:lnTo>
                  <a:lnTo>
                    <a:pt x="5670131" y="260235"/>
                  </a:lnTo>
                  <a:close/>
                </a:path>
                <a:path w="7870190" h="2005329">
                  <a:moveTo>
                    <a:pt x="6095504" y="1097153"/>
                  </a:moveTo>
                  <a:lnTo>
                    <a:pt x="5916561" y="1097153"/>
                  </a:lnTo>
                  <a:lnTo>
                    <a:pt x="5916561" y="1418742"/>
                  </a:lnTo>
                  <a:lnTo>
                    <a:pt x="5831687" y="1418742"/>
                  </a:lnTo>
                  <a:lnTo>
                    <a:pt x="5831687" y="1097153"/>
                  </a:lnTo>
                  <a:lnTo>
                    <a:pt x="5652744" y="1097153"/>
                  </a:lnTo>
                  <a:lnTo>
                    <a:pt x="5652744" y="1996998"/>
                  </a:lnTo>
                  <a:lnTo>
                    <a:pt x="5831687" y="1996998"/>
                  </a:lnTo>
                  <a:lnTo>
                    <a:pt x="5831687" y="1588998"/>
                  </a:lnTo>
                  <a:lnTo>
                    <a:pt x="5916561" y="1588998"/>
                  </a:lnTo>
                  <a:lnTo>
                    <a:pt x="5916561" y="1996998"/>
                  </a:lnTo>
                  <a:lnTo>
                    <a:pt x="6095504" y="1996998"/>
                  </a:lnTo>
                  <a:lnTo>
                    <a:pt x="6095504" y="1588998"/>
                  </a:lnTo>
                  <a:lnTo>
                    <a:pt x="6095504" y="1418742"/>
                  </a:lnTo>
                  <a:lnTo>
                    <a:pt x="6095504" y="1097153"/>
                  </a:lnTo>
                  <a:close/>
                </a:path>
                <a:path w="7870190" h="2005329">
                  <a:moveTo>
                    <a:pt x="6430899" y="8178"/>
                  </a:moveTo>
                  <a:lnTo>
                    <a:pt x="6154305" y="8178"/>
                  </a:lnTo>
                  <a:lnTo>
                    <a:pt x="6079147" y="556780"/>
                  </a:lnTo>
                  <a:lnTo>
                    <a:pt x="6038177" y="259727"/>
                  </a:lnTo>
                  <a:lnTo>
                    <a:pt x="6003480" y="8178"/>
                  </a:lnTo>
                  <a:lnTo>
                    <a:pt x="5729440" y="8178"/>
                  </a:lnTo>
                  <a:lnTo>
                    <a:pt x="5729440" y="908024"/>
                  </a:lnTo>
                  <a:lnTo>
                    <a:pt x="5892025" y="908024"/>
                  </a:lnTo>
                  <a:lnTo>
                    <a:pt x="5892025" y="259727"/>
                  </a:lnTo>
                  <a:lnTo>
                    <a:pt x="6001436" y="908024"/>
                  </a:lnTo>
                  <a:lnTo>
                    <a:pt x="6162992" y="908024"/>
                  </a:lnTo>
                  <a:lnTo>
                    <a:pt x="6218948" y="556780"/>
                  </a:lnTo>
                  <a:lnTo>
                    <a:pt x="6266269" y="259727"/>
                  </a:lnTo>
                  <a:lnTo>
                    <a:pt x="6266269" y="908024"/>
                  </a:lnTo>
                  <a:lnTo>
                    <a:pt x="6430899" y="908024"/>
                  </a:lnTo>
                  <a:lnTo>
                    <a:pt x="6430899" y="259727"/>
                  </a:lnTo>
                  <a:lnTo>
                    <a:pt x="6430899" y="8178"/>
                  </a:lnTo>
                  <a:close/>
                </a:path>
                <a:path w="7870190" h="2005329">
                  <a:moveTo>
                    <a:pt x="6628257" y="1996998"/>
                  </a:moveTo>
                  <a:lnTo>
                    <a:pt x="6614477" y="1851799"/>
                  </a:lnTo>
                  <a:lnTo>
                    <a:pt x="6600850" y="1708124"/>
                  </a:lnTo>
                  <a:lnTo>
                    <a:pt x="6557429" y="1250543"/>
                  </a:lnTo>
                  <a:lnTo>
                    <a:pt x="6542875" y="1097153"/>
                  </a:lnTo>
                  <a:lnTo>
                    <a:pt x="6431420" y="1097153"/>
                  </a:lnTo>
                  <a:lnTo>
                    <a:pt x="6431420" y="1708124"/>
                  </a:lnTo>
                  <a:lnTo>
                    <a:pt x="6349606" y="1708124"/>
                  </a:lnTo>
                  <a:lnTo>
                    <a:pt x="6383871" y="1250543"/>
                  </a:lnTo>
                  <a:lnTo>
                    <a:pt x="6392050" y="1250543"/>
                  </a:lnTo>
                  <a:lnTo>
                    <a:pt x="6431420" y="1708124"/>
                  </a:lnTo>
                  <a:lnTo>
                    <a:pt x="6431420" y="1097153"/>
                  </a:lnTo>
                  <a:lnTo>
                    <a:pt x="6237643" y="1097153"/>
                  </a:lnTo>
                  <a:lnTo>
                    <a:pt x="6150724" y="1996998"/>
                  </a:lnTo>
                  <a:lnTo>
                    <a:pt x="6325578" y="1996998"/>
                  </a:lnTo>
                  <a:lnTo>
                    <a:pt x="6336830" y="1851799"/>
                  </a:lnTo>
                  <a:lnTo>
                    <a:pt x="6445224" y="1851799"/>
                  </a:lnTo>
                  <a:lnTo>
                    <a:pt x="6458001" y="1996998"/>
                  </a:lnTo>
                  <a:lnTo>
                    <a:pt x="6628257" y="1996998"/>
                  </a:lnTo>
                  <a:close/>
                </a:path>
                <a:path w="7870190" h="2005329">
                  <a:moveTo>
                    <a:pt x="6882358" y="732663"/>
                  </a:moveTo>
                  <a:lnTo>
                    <a:pt x="6693700" y="732663"/>
                  </a:lnTo>
                  <a:lnTo>
                    <a:pt x="6693700" y="526618"/>
                  </a:lnTo>
                  <a:lnTo>
                    <a:pt x="6863435" y="526618"/>
                  </a:lnTo>
                  <a:lnTo>
                    <a:pt x="6863435" y="357378"/>
                  </a:lnTo>
                  <a:lnTo>
                    <a:pt x="6693700" y="357378"/>
                  </a:lnTo>
                  <a:lnTo>
                    <a:pt x="6693700" y="182016"/>
                  </a:lnTo>
                  <a:lnTo>
                    <a:pt x="6870598" y="182016"/>
                  </a:lnTo>
                  <a:lnTo>
                    <a:pt x="6870598" y="8178"/>
                  </a:lnTo>
                  <a:lnTo>
                    <a:pt x="6510668" y="8178"/>
                  </a:lnTo>
                  <a:lnTo>
                    <a:pt x="6510668" y="908024"/>
                  </a:lnTo>
                  <a:lnTo>
                    <a:pt x="6882358" y="908024"/>
                  </a:lnTo>
                  <a:lnTo>
                    <a:pt x="6882358" y="732663"/>
                  </a:lnTo>
                  <a:close/>
                </a:path>
                <a:path w="7870190" h="2005329">
                  <a:moveTo>
                    <a:pt x="7123163" y="1349209"/>
                  </a:moveTo>
                  <a:lnTo>
                    <a:pt x="7122401" y="1312367"/>
                  </a:lnTo>
                  <a:lnTo>
                    <a:pt x="7120102" y="1278013"/>
                  </a:lnTo>
                  <a:lnTo>
                    <a:pt x="7118388" y="1263827"/>
                  </a:lnTo>
                  <a:lnTo>
                    <a:pt x="7116267" y="1246162"/>
                  </a:lnTo>
                  <a:lnTo>
                    <a:pt x="7103542" y="1190015"/>
                  </a:lnTo>
                  <a:lnTo>
                    <a:pt x="7080034" y="1146048"/>
                  </a:lnTo>
                  <a:lnTo>
                    <a:pt x="7044118" y="1114983"/>
                  </a:lnTo>
                  <a:lnTo>
                    <a:pt x="6991959" y="1099134"/>
                  </a:lnTo>
                  <a:lnTo>
                    <a:pt x="6959562" y="1097153"/>
                  </a:lnTo>
                  <a:lnTo>
                    <a:pt x="6947294" y="1097153"/>
                  </a:lnTo>
                  <a:lnTo>
                    <a:pt x="6947294" y="1349209"/>
                  </a:lnTo>
                  <a:lnTo>
                    <a:pt x="6944957" y="1384782"/>
                  </a:lnTo>
                  <a:lnTo>
                    <a:pt x="6937959" y="1410182"/>
                  </a:lnTo>
                  <a:lnTo>
                    <a:pt x="6926300" y="1425422"/>
                  </a:lnTo>
                  <a:lnTo>
                    <a:pt x="6909968" y="1430502"/>
                  </a:lnTo>
                  <a:lnTo>
                    <a:pt x="6866509" y="1430502"/>
                  </a:lnTo>
                  <a:lnTo>
                    <a:pt x="6866509" y="1263827"/>
                  </a:lnTo>
                  <a:lnTo>
                    <a:pt x="6908432" y="1263827"/>
                  </a:lnTo>
                  <a:lnTo>
                    <a:pt x="6942683" y="1290637"/>
                  </a:lnTo>
                  <a:lnTo>
                    <a:pt x="6947294" y="1349209"/>
                  </a:lnTo>
                  <a:lnTo>
                    <a:pt x="6947294" y="1097153"/>
                  </a:lnTo>
                  <a:lnTo>
                    <a:pt x="6683476" y="1097153"/>
                  </a:lnTo>
                  <a:lnTo>
                    <a:pt x="6683476" y="1996998"/>
                  </a:lnTo>
                  <a:lnTo>
                    <a:pt x="6865480" y="1996998"/>
                  </a:lnTo>
                  <a:lnTo>
                    <a:pt x="6865480" y="1586445"/>
                  </a:lnTo>
                  <a:lnTo>
                    <a:pt x="6882130" y="1587055"/>
                  </a:lnTo>
                  <a:lnTo>
                    <a:pt x="6924281" y="1602651"/>
                  </a:lnTo>
                  <a:lnTo>
                    <a:pt x="6933489" y="1644726"/>
                  </a:lnTo>
                  <a:lnTo>
                    <a:pt x="6933489" y="1996998"/>
                  </a:lnTo>
                  <a:lnTo>
                    <a:pt x="7110895" y="1996998"/>
                  </a:lnTo>
                  <a:lnTo>
                    <a:pt x="7110895" y="1656486"/>
                  </a:lnTo>
                  <a:lnTo>
                    <a:pt x="7109815" y="1631149"/>
                  </a:lnTo>
                  <a:lnTo>
                    <a:pt x="7101116" y="1587944"/>
                  </a:lnTo>
                  <a:lnTo>
                    <a:pt x="7070255" y="1542605"/>
                  </a:lnTo>
                  <a:lnTo>
                    <a:pt x="7034212" y="1527644"/>
                  </a:lnTo>
                  <a:lnTo>
                    <a:pt x="7057949" y="1517523"/>
                  </a:lnTo>
                  <a:lnTo>
                    <a:pt x="7092975" y="1487093"/>
                  </a:lnTo>
                  <a:lnTo>
                    <a:pt x="7112521" y="1442974"/>
                  </a:lnTo>
                  <a:lnTo>
                    <a:pt x="7121982" y="1384173"/>
                  </a:lnTo>
                  <a:lnTo>
                    <a:pt x="7123163" y="1349209"/>
                  </a:lnTo>
                  <a:close/>
                </a:path>
                <a:path w="7870190" h="2005329">
                  <a:moveTo>
                    <a:pt x="7624216" y="1097153"/>
                  </a:moveTo>
                  <a:lnTo>
                    <a:pt x="7450379" y="1097153"/>
                  </a:lnTo>
                  <a:lnTo>
                    <a:pt x="7450379" y="1528152"/>
                  </a:lnTo>
                  <a:lnTo>
                    <a:pt x="7367562" y="1097153"/>
                  </a:lnTo>
                  <a:lnTo>
                    <a:pt x="7182472" y="1097153"/>
                  </a:lnTo>
                  <a:lnTo>
                    <a:pt x="7182472" y="1996998"/>
                  </a:lnTo>
                  <a:lnTo>
                    <a:pt x="7358354" y="1996998"/>
                  </a:lnTo>
                  <a:lnTo>
                    <a:pt x="7358354" y="1547075"/>
                  </a:lnTo>
                  <a:lnTo>
                    <a:pt x="7448334" y="1996998"/>
                  </a:lnTo>
                  <a:lnTo>
                    <a:pt x="7624216" y="1996998"/>
                  </a:lnTo>
                  <a:lnTo>
                    <a:pt x="7624216" y="1547075"/>
                  </a:lnTo>
                  <a:lnTo>
                    <a:pt x="7624216" y="1528152"/>
                  </a:lnTo>
                  <a:lnTo>
                    <a:pt x="7624216" y="1097153"/>
                  </a:lnTo>
                  <a:close/>
                </a:path>
                <a:path w="7870190" h="2005329">
                  <a:moveTo>
                    <a:pt x="7869631" y="1097153"/>
                  </a:moveTo>
                  <a:lnTo>
                    <a:pt x="7695793" y="1097153"/>
                  </a:lnTo>
                  <a:lnTo>
                    <a:pt x="7695793" y="1996998"/>
                  </a:lnTo>
                  <a:lnTo>
                    <a:pt x="7869631" y="1996998"/>
                  </a:lnTo>
                  <a:lnTo>
                    <a:pt x="7869631" y="1097153"/>
                  </a:lnTo>
                  <a:close/>
                </a:path>
              </a:pathLst>
            </a:custGeom>
            <a:solidFill>
              <a:srgbClr val="DFFF2F"/>
            </a:solidFill>
          </p:spPr>
          <p:txBody>
            <a:bodyPr wrap="square" lIns="0" tIns="0" rIns="0" bIns="0" rtlCol="0"/>
            <a:lstStyle/>
            <a:p/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1412" y="15706"/>
            <a:ext cx="20072985" cy="11293475"/>
            <a:chOff x="31412" y="15706"/>
            <a:chExt cx="20072985" cy="1129347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1412" y="15706"/>
              <a:ext cx="20072687" cy="11292849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3832793" y="5216423"/>
              <a:ext cx="12701270" cy="917575"/>
            </a:xfrm>
            <a:custGeom>
              <a:avLst/>
              <a:gdLst/>
              <a:ahLst/>
              <a:cxnLst/>
              <a:rect l="l" t="t" r="r" b="b"/>
              <a:pathLst>
                <a:path w="12701269" h="917575">
                  <a:moveTo>
                    <a:pt x="173833" y="9202"/>
                  </a:moveTo>
                  <a:lnTo>
                    <a:pt x="0" y="9202"/>
                  </a:lnTo>
                  <a:lnTo>
                    <a:pt x="0" y="909044"/>
                  </a:lnTo>
                  <a:lnTo>
                    <a:pt x="173833" y="909044"/>
                  </a:lnTo>
                  <a:lnTo>
                    <a:pt x="173833" y="9202"/>
                  </a:lnTo>
                  <a:close/>
                </a:path>
                <a:path w="12701269" h="917575">
                  <a:moveTo>
                    <a:pt x="422312" y="0"/>
                  </a:moveTo>
                  <a:lnTo>
                    <a:pt x="231095" y="0"/>
                  </a:lnTo>
                  <a:lnTo>
                    <a:pt x="231095" y="152359"/>
                  </a:lnTo>
                  <a:lnTo>
                    <a:pt x="296027" y="152359"/>
                  </a:lnTo>
                  <a:lnTo>
                    <a:pt x="262283" y="273020"/>
                  </a:lnTo>
                  <a:lnTo>
                    <a:pt x="370162" y="273020"/>
                  </a:lnTo>
                  <a:lnTo>
                    <a:pt x="422312" y="147758"/>
                  </a:lnTo>
                  <a:lnTo>
                    <a:pt x="422312" y="0"/>
                  </a:lnTo>
                  <a:close/>
                </a:path>
                <a:path w="12701269" h="917575">
                  <a:moveTo>
                    <a:pt x="668745" y="9202"/>
                  </a:moveTo>
                  <a:lnTo>
                    <a:pt x="488777" y="9202"/>
                  </a:lnTo>
                  <a:lnTo>
                    <a:pt x="488777" y="909044"/>
                  </a:lnTo>
                  <a:lnTo>
                    <a:pt x="853827" y="909044"/>
                  </a:lnTo>
                  <a:lnTo>
                    <a:pt x="853827" y="755662"/>
                  </a:lnTo>
                  <a:lnTo>
                    <a:pt x="668745" y="755662"/>
                  </a:lnTo>
                  <a:lnTo>
                    <a:pt x="668745" y="9202"/>
                  </a:lnTo>
                  <a:close/>
                </a:path>
                <a:path w="12701269" h="917575">
                  <a:moveTo>
                    <a:pt x="1084922" y="9202"/>
                  </a:moveTo>
                  <a:lnTo>
                    <a:pt x="904954" y="9202"/>
                  </a:lnTo>
                  <a:lnTo>
                    <a:pt x="904954" y="909044"/>
                  </a:lnTo>
                  <a:lnTo>
                    <a:pt x="1270003" y="909044"/>
                  </a:lnTo>
                  <a:lnTo>
                    <a:pt x="1270003" y="755662"/>
                  </a:lnTo>
                  <a:lnTo>
                    <a:pt x="1084922" y="755662"/>
                  </a:lnTo>
                  <a:lnTo>
                    <a:pt x="1084922" y="9202"/>
                  </a:lnTo>
                  <a:close/>
                </a:path>
                <a:path w="12701269" h="917575">
                  <a:moveTo>
                    <a:pt x="1726060" y="572626"/>
                  </a:moveTo>
                  <a:lnTo>
                    <a:pt x="1548136" y="572626"/>
                  </a:lnTo>
                  <a:lnTo>
                    <a:pt x="1548136" y="660565"/>
                  </a:lnTo>
                  <a:lnTo>
                    <a:pt x="1551523" y="723004"/>
                  </a:lnTo>
                  <a:lnTo>
                    <a:pt x="1561685" y="776369"/>
                  </a:lnTo>
                  <a:lnTo>
                    <a:pt x="1578621" y="820658"/>
                  </a:lnTo>
                  <a:lnTo>
                    <a:pt x="1602331" y="855872"/>
                  </a:lnTo>
                  <a:lnTo>
                    <a:pt x="1633966" y="882714"/>
                  </a:lnTo>
                  <a:lnTo>
                    <a:pt x="1674165" y="901886"/>
                  </a:lnTo>
                  <a:lnTo>
                    <a:pt x="1722928" y="913390"/>
                  </a:lnTo>
                  <a:lnTo>
                    <a:pt x="1780255" y="917225"/>
                  </a:lnTo>
                  <a:lnTo>
                    <a:pt x="1833938" y="912751"/>
                  </a:lnTo>
                  <a:lnTo>
                    <a:pt x="1878930" y="899330"/>
                  </a:lnTo>
                  <a:lnTo>
                    <a:pt x="1915231" y="876962"/>
                  </a:lnTo>
                  <a:lnTo>
                    <a:pt x="1942840" y="845646"/>
                  </a:lnTo>
                  <a:lnTo>
                    <a:pt x="1963418" y="806182"/>
                  </a:lnTo>
                  <a:lnTo>
                    <a:pt x="1978117" y="759880"/>
                  </a:lnTo>
                  <a:lnTo>
                    <a:pt x="1979496" y="751572"/>
                  </a:lnTo>
                  <a:lnTo>
                    <a:pt x="1768495" y="751572"/>
                  </a:lnTo>
                  <a:lnTo>
                    <a:pt x="1757599" y="750485"/>
                  </a:lnTo>
                  <a:lnTo>
                    <a:pt x="1728360" y="712971"/>
                  </a:lnTo>
                  <a:lnTo>
                    <a:pt x="1726060" y="685106"/>
                  </a:lnTo>
                  <a:lnTo>
                    <a:pt x="1726060" y="572626"/>
                  </a:lnTo>
                  <a:close/>
                </a:path>
                <a:path w="12701269" h="917575">
                  <a:moveTo>
                    <a:pt x="1756225" y="1022"/>
                  </a:moveTo>
                  <a:lnTo>
                    <a:pt x="1708580" y="4793"/>
                  </a:lnTo>
                  <a:lnTo>
                    <a:pt x="1666880" y="16105"/>
                  </a:lnTo>
                  <a:lnTo>
                    <a:pt x="1631122" y="34958"/>
                  </a:lnTo>
                  <a:lnTo>
                    <a:pt x="1601309" y="61352"/>
                  </a:lnTo>
                  <a:lnTo>
                    <a:pt x="1578046" y="94937"/>
                  </a:lnTo>
                  <a:lnTo>
                    <a:pt x="1561429" y="135359"/>
                  </a:lnTo>
                  <a:lnTo>
                    <a:pt x="1551460" y="182620"/>
                  </a:lnTo>
                  <a:lnTo>
                    <a:pt x="1548136" y="236719"/>
                  </a:lnTo>
                  <a:lnTo>
                    <a:pt x="1553792" y="290147"/>
                  </a:lnTo>
                  <a:lnTo>
                    <a:pt x="1570760" y="340508"/>
                  </a:lnTo>
                  <a:lnTo>
                    <a:pt x="1599040" y="387801"/>
                  </a:lnTo>
                  <a:lnTo>
                    <a:pt x="1638632" y="432026"/>
                  </a:lnTo>
                  <a:lnTo>
                    <a:pt x="1719413" y="508717"/>
                  </a:lnTo>
                  <a:lnTo>
                    <a:pt x="1736317" y="525078"/>
                  </a:lnTo>
                  <a:lnTo>
                    <a:pt x="1764181" y="554731"/>
                  </a:lnTo>
                  <a:lnTo>
                    <a:pt x="1792525" y="593844"/>
                  </a:lnTo>
                  <a:lnTo>
                    <a:pt x="1807352" y="635864"/>
                  </a:lnTo>
                  <a:lnTo>
                    <a:pt x="1811953" y="690219"/>
                  </a:lnTo>
                  <a:lnTo>
                    <a:pt x="1811346" y="705429"/>
                  </a:lnTo>
                  <a:lnTo>
                    <a:pt x="1796679" y="743519"/>
                  </a:lnTo>
                  <a:lnTo>
                    <a:pt x="1768495" y="751572"/>
                  </a:lnTo>
                  <a:lnTo>
                    <a:pt x="1979496" y="751572"/>
                  </a:lnTo>
                  <a:lnTo>
                    <a:pt x="1986937" y="706740"/>
                  </a:lnTo>
                  <a:lnTo>
                    <a:pt x="1989877" y="646761"/>
                  </a:lnTo>
                  <a:lnTo>
                    <a:pt x="1988886" y="616532"/>
                  </a:lnTo>
                  <a:lnTo>
                    <a:pt x="1980961" y="563359"/>
                  </a:lnTo>
                  <a:lnTo>
                    <a:pt x="1965463" y="519134"/>
                  </a:lnTo>
                  <a:lnTo>
                    <a:pt x="1944501" y="480788"/>
                  </a:lnTo>
                  <a:lnTo>
                    <a:pt x="1918746" y="447332"/>
                  </a:lnTo>
                  <a:lnTo>
                    <a:pt x="1890114" y="415889"/>
                  </a:lnTo>
                  <a:lnTo>
                    <a:pt x="1771052" y="301140"/>
                  </a:lnTo>
                  <a:lnTo>
                    <a:pt x="1757215" y="287239"/>
                  </a:lnTo>
                  <a:lnTo>
                    <a:pt x="1730661" y="250524"/>
                  </a:lnTo>
                  <a:lnTo>
                    <a:pt x="1720435" y="209622"/>
                  </a:lnTo>
                  <a:lnTo>
                    <a:pt x="1721043" y="200611"/>
                  </a:lnTo>
                  <a:lnTo>
                    <a:pt x="1751815" y="167442"/>
                  </a:lnTo>
                  <a:lnTo>
                    <a:pt x="1761849" y="166675"/>
                  </a:lnTo>
                  <a:lnTo>
                    <a:pt x="1973691" y="166675"/>
                  </a:lnTo>
                  <a:lnTo>
                    <a:pt x="1970704" y="150058"/>
                  </a:lnTo>
                  <a:lnTo>
                    <a:pt x="1954407" y="104235"/>
                  </a:lnTo>
                  <a:lnTo>
                    <a:pt x="1931592" y="66976"/>
                  </a:lnTo>
                  <a:lnTo>
                    <a:pt x="1901267" y="38121"/>
                  </a:lnTo>
                  <a:lnTo>
                    <a:pt x="1861930" y="17511"/>
                  </a:lnTo>
                  <a:lnTo>
                    <a:pt x="1813583" y="5144"/>
                  </a:lnTo>
                  <a:lnTo>
                    <a:pt x="1756225" y="1022"/>
                  </a:lnTo>
                  <a:close/>
                </a:path>
                <a:path w="12701269" h="917575">
                  <a:moveTo>
                    <a:pt x="1973691" y="166675"/>
                  </a:moveTo>
                  <a:lnTo>
                    <a:pt x="1761849" y="166675"/>
                  </a:lnTo>
                  <a:lnTo>
                    <a:pt x="1770317" y="167314"/>
                  </a:lnTo>
                  <a:lnTo>
                    <a:pt x="1777826" y="169231"/>
                  </a:lnTo>
                  <a:lnTo>
                    <a:pt x="1800622" y="204445"/>
                  </a:lnTo>
                  <a:lnTo>
                    <a:pt x="1800705" y="267396"/>
                  </a:lnTo>
                  <a:lnTo>
                    <a:pt x="1983741" y="267396"/>
                  </a:lnTo>
                  <a:lnTo>
                    <a:pt x="1980482" y="204445"/>
                  </a:lnTo>
                  <a:lnTo>
                    <a:pt x="1973691" y="166675"/>
                  </a:lnTo>
                  <a:close/>
                </a:path>
                <a:path w="12701269" h="917575">
                  <a:moveTo>
                    <a:pt x="2410144" y="9202"/>
                  </a:moveTo>
                  <a:lnTo>
                    <a:pt x="2050207" y="9202"/>
                  </a:lnTo>
                  <a:lnTo>
                    <a:pt x="2050207" y="909044"/>
                  </a:lnTo>
                  <a:lnTo>
                    <a:pt x="2421903" y="909044"/>
                  </a:lnTo>
                  <a:lnTo>
                    <a:pt x="2421903" y="733677"/>
                  </a:lnTo>
                  <a:lnTo>
                    <a:pt x="2233243" y="733677"/>
                  </a:lnTo>
                  <a:lnTo>
                    <a:pt x="2233243" y="527634"/>
                  </a:lnTo>
                  <a:lnTo>
                    <a:pt x="2402986" y="527634"/>
                  </a:lnTo>
                  <a:lnTo>
                    <a:pt x="2402986" y="358402"/>
                  </a:lnTo>
                  <a:lnTo>
                    <a:pt x="2233243" y="358402"/>
                  </a:lnTo>
                  <a:lnTo>
                    <a:pt x="2233243" y="183035"/>
                  </a:lnTo>
                  <a:lnTo>
                    <a:pt x="2410144" y="183035"/>
                  </a:lnTo>
                  <a:lnTo>
                    <a:pt x="2410144" y="9202"/>
                  </a:lnTo>
                  <a:close/>
                </a:path>
                <a:path w="12701269" h="917575">
                  <a:moveTo>
                    <a:pt x="2841659" y="9202"/>
                  </a:moveTo>
                  <a:lnTo>
                    <a:pt x="2481722" y="9202"/>
                  </a:lnTo>
                  <a:lnTo>
                    <a:pt x="2481722" y="909044"/>
                  </a:lnTo>
                  <a:lnTo>
                    <a:pt x="2853418" y="909044"/>
                  </a:lnTo>
                  <a:lnTo>
                    <a:pt x="2853418" y="733677"/>
                  </a:lnTo>
                  <a:lnTo>
                    <a:pt x="2664758" y="733677"/>
                  </a:lnTo>
                  <a:lnTo>
                    <a:pt x="2664758" y="527634"/>
                  </a:lnTo>
                  <a:lnTo>
                    <a:pt x="2834501" y="527634"/>
                  </a:lnTo>
                  <a:lnTo>
                    <a:pt x="2834501" y="358402"/>
                  </a:lnTo>
                  <a:lnTo>
                    <a:pt x="2664758" y="358402"/>
                  </a:lnTo>
                  <a:lnTo>
                    <a:pt x="2664758" y="183035"/>
                  </a:lnTo>
                  <a:lnTo>
                    <a:pt x="2841659" y="183035"/>
                  </a:lnTo>
                  <a:lnTo>
                    <a:pt x="2841659" y="9202"/>
                  </a:lnTo>
                  <a:close/>
                </a:path>
                <a:path w="12701269" h="917575">
                  <a:moveTo>
                    <a:pt x="3302316" y="9202"/>
                  </a:moveTo>
                  <a:lnTo>
                    <a:pt x="3123882" y="9202"/>
                  </a:lnTo>
                  <a:lnTo>
                    <a:pt x="3267550" y="613017"/>
                  </a:lnTo>
                  <a:lnTo>
                    <a:pt x="3267550" y="909044"/>
                  </a:lnTo>
                  <a:lnTo>
                    <a:pt x="3437293" y="909044"/>
                  </a:lnTo>
                  <a:lnTo>
                    <a:pt x="3437293" y="613017"/>
                  </a:lnTo>
                  <a:lnTo>
                    <a:pt x="3508204" y="313922"/>
                  </a:lnTo>
                  <a:lnTo>
                    <a:pt x="3352421" y="313922"/>
                  </a:lnTo>
                  <a:lnTo>
                    <a:pt x="3302316" y="9202"/>
                  </a:lnTo>
                  <a:close/>
                </a:path>
                <a:path w="12701269" h="917575">
                  <a:moveTo>
                    <a:pt x="3580449" y="9202"/>
                  </a:moveTo>
                  <a:lnTo>
                    <a:pt x="3402526" y="9202"/>
                  </a:lnTo>
                  <a:lnTo>
                    <a:pt x="3352421" y="313922"/>
                  </a:lnTo>
                  <a:lnTo>
                    <a:pt x="3508204" y="313922"/>
                  </a:lnTo>
                  <a:lnTo>
                    <a:pt x="3580449" y="9202"/>
                  </a:lnTo>
                  <a:close/>
                </a:path>
                <a:path w="12701269" h="917575">
                  <a:moveTo>
                    <a:pt x="3802853" y="0"/>
                  </a:moveTo>
                  <a:lnTo>
                    <a:pt x="3611637" y="0"/>
                  </a:lnTo>
                  <a:lnTo>
                    <a:pt x="3611637" y="152359"/>
                  </a:lnTo>
                  <a:lnTo>
                    <a:pt x="3676569" y="152359"/>
                  </a:lnTo>
                  <a:lnTo>
                    <a:pt x="3642825" y="273020"/>
                  </a:lnTo>
                  <a:lnTo>
                    <a:pt x="3750703" y="273020"/>
                  </a:lnTo>
                  <a:lnTo>
                    <a:pt x="3802853" y="147758"/>
                  </a:lnTo>
                  <a:lnTo>
                    <a:pt x="3802853" y="0"/>
                  </a:lnTo>
                  <a:close/>
                </a:path>
                <a:path w="12701269" h="917575">
                  <a:moveTo>
                    <a:pt x="4236925" y="9202"/>
                  </a:moveTo>
                  <a:lnTo>
                    <a:pt x="3931694" y="9202"/>
                  </a:lnTo>
                  <a:lnTo>
                    <a:pt x="3844778" y="909044"/>
                  </a:lnTo>
                  <a:lnTo>
                    <a:pt x="4019633" y="909044"/>
                  </a:lnTo>
                  <a:lnTo>
                    <a:pt x="4030881" y="763842"/>
                  </a:lnTo>
                  <a:lnTo>
                    <a:pt x="4308530" y="763842"/>
                  </a:lnTo>
                  <a:lnTo>
                    <a:pt x="4294898" y="620174"/>
                  </a:lnTo>
                  <a:lnTo>
                    <a:pt x="4043663" y="620174"/>
                  </a:lnTo>
                  <a:lnTo>
                    <a:pt x="4077919" y="162585"/>
                  </a:lnTo>
                  <a:lnTo>
                    <a:pt x="4251479" y="162585"/>
                  </a:lnTo>
                  <a:lnTo>
                    <a:pt x="4236925" y="9202"/>
                  </a:lnTo>
                  <a:close/>
                </a:path>
                <a:path w="12701269" h="917575">
                  <a:moveTo>
                    <a:pt x="4308530" y="763842"/>
                  </a:moveTo>
                  <a:lnTo>
                    <a:pt x="4139271" y="763842"/>
                  </a:lnTo>
                  <a:lnTo>
                    <a:pt x="4152053" y="909044"/>
                  </a:lnTo>
                  <a:lnTo>
                    <a:pt x="4322307" y="909044"/>
                  </a:lnTo>
                  <a:lnTo>
                    <a:pt x="4308530" y="763842"/>
                  </a:lnTo>
                  <a:close/>
                </a:path>
                <a:path w="12701269" h="917575">
                  <a:moveTo>
                    <a:pt x="4251479" y="162585"/>
                  </a:moveTo>
                  <a:lnTo>
                    <a:pt x="4086099" y="162585"/>
                  </a:lnTo>
                  <a:lnTo>
                    <a:pt x="4125467" y="620174"/>
                  </a:lnTo>
                  <a:lnTo>
                    <a:pt x="4294898" y="620174"/>
                  </a:lnTo>
                  <a:lnTo>
                    <a:pt x="4251479" y="162585"/>
                  </a:lnTo>
                  <a:close/>
                </a:path>
                <a:path w="12701269" h="917575">
                  <a:moveTo>
                    <a:pt x="4557493" y="9202"/>
                  </a:moveTo>
                  <a:lnTo>
                    <a:pt x="4377525" y="9202"/>
                  </a:lnTo>
                  <a:lnTo>
                    <a:pt x="4377525" y="909044"/>
                  </a:lnTo>
                  <a:lnTo>
                    <a:pt x="4742574" y="909044"/>
                  </a:lnTo>
                  <a:lnTo>
                    <a:pt x="4742574" y="755662"/>
                  </a:lnTo>
                  <a:lnTo>
                    <a:pt x="4557493" y="755662"/>
                  </a:lnTo>
                  <a:lnTo>
                    <a:pt x="4557493" y="9202"/>
                  </a:lnTo>
                  <a:close/>
                </a:path>
                <a:path w="12701269" h="917575">
                  <a:moveTo>
                    <a:pt x="4973670" y="9202"/>
                  </a:moveTo>
                  <a:lnTo>
                    <a:pt x="4793702" y="9202"/>
                  </a:lnTo>
                  <a:lnTo>
                    <a:pt x="4793702" y="909044"/>
                  </a:lnTo>
                  <a:lnTo>
                    <a:pt x="5158751" y="909044"/>
                  </a:lnTo>
                  <a:lnTo>
                    <a:pt x="5158751" y="755662"/>
                  </a:lnTo>
                  <a:lnTo>
                    <a:pt x="4973670" y="755662"/>
                  </a:lnTo>
                  <a:lnTo>
                    <a:pt x="4973670" y="9202"/>
                  </a:lnTo>
                  <a:close/>
                </a:path>
                <a:path w="12701269" h="917575">
                  <a:moveTo>
                    <a:pt x="5620943" y="9202"/>
                  </a:moveTo>
                  <a:lnTo>
                    <a:pt x="5447109" y="9202"/>
                  </a:lnTo>
                  <a:lnTo>
                    <a:pt x="5447109" y="909044"/>
                  </a:lnTo>
                  <a:lnTo>
                    <a:pt x="5620943" y="909044"/>
                  </a:lnTo>
                  <a:lnTo>
                    <a:pt x="5620943" y="9202"/>
                  </a:lnTo>
                  <a:close/>
                </a:path>
                <a:path w="12701269" h="917575">
                  <a:moveTo>
                    <a:pt x="5877602" y="9202"/>
                  </a:moveTo>
                  <a:lnTo>
                    <a:pt x="5692521" y="9202"/>
                  </a:lnTo>
                  <a:lnTo>
                    <a:pt x="5692521" y="909044"/>
                  </a:lnTo>
                  <a:lnTo>
                    <a:pt x="5868399" y="909044"/>
                  </a:lnTo>
                  <a:lnTo>
                    <a:pt x="5868399" y="459123"/>
                  </a:lnTo>
                  <a:lnTo>
                    <a:pt x="6134261" y="459123"/>
                  </a:lnTo>
                  <a:lnTo>
                    <a:pt x="6134261" y="440206"/>
                  </a:lnTo>
                  <a:lnTo>
                    <a:pt x="5960428" y="440206"/>
                  </a:lnTo>
                  <a:lnTo>
                    <a:pt x="5877602" y="9202"/>
                  </a:lnTo>
                  <a:close/>
                </a:path>
                <a:path w="12701269" h="917575">
                  <a:moveTo>
                    <a:pt x="6134261" y="459123"/>
                  </a:moveTo>
                  <a:lnTo>
                    <a:pt x="5868399" y="459123"/>
                  </a:lnTo>
                  <a:lnTo>
                    <a:pt x="5958383" y="909044"/>
                  </a:lnTo>
                  <a:lnTo>
                    <a:pt x="6134261" y="909044"/>
                  </a:lnTo>
                  <a:lnTo>
                    <a:pt x="6134261" y="459123"/>
                  </a:lnTo>
                  <a:close/>
                </a:path>
                <a:path w="12701269" h="917575">
                  <a:moveTo>
                    <a:pt x="6134261" y="9202"/>
                  </a:moveTo>
                  <a:lnTo>
                    <a:pt x="5960428" y="9202"/>
                  </a:lnTo>
                  <a:lnTo>
                    <a:pt x="5960428" y="440206"/>
                  </a:lnTo>
                  <a:lnTo>
                    <a:pt x="6134261" y="440206"/>
                  </a:lnTo>
                  <a:lnTo>
                    <a:pt x="6134261" y="9202"/>
                  </a:lnTo>
                  <a:close/>
                </a:path>
                <a:path w="12701269" h="917575">
                  <a:moveTo>
                    <a:pt x="6609235" y="9202"/>
                  </a:moveTo>
                  <a:lnTo>
                    <a:pt x="6433356" y="9202"/>
                  </a:lnTo>
                  <a:lnTo>
                    <a:pt x="6529987" y="909044"/>
                  </a:lnTo>
                  <a:lnTo>
                    <a:pt x="6749324" y="909044"/>
                  </a:lnTo>
                  <a:lnTo>
                    <a:pt x="6782231" y="577228"/>
                  </a:lnTo>
                  <a:lnTo>
                    <a:pt x="6658828" y="577228"/>
                  </a:lnTo>
                  <a:lnTo>
                    <a:pt x="6609235" y="9202"/>
                  </a:lnTo>
                  <a:close/>
                </a:path>
                <a:path w="12701269" h="917575">
                  <a:moveTo>
                    <a:pt x="6916637" y="475995"/>
                  </a:moveTo>
                  <a:lnTo>
                    <a:pt x="6792271" y="475995"/>
                  </a:lnTo>
                  <a:lnTo>
                    <a:pt x="6837263" y="909044"/>
                  </a:lnTo>
                  <a:lnTo>
                    <a:pt x="7053020" y="909044"/>
                  </a:lnTo>
                  <a:lnTo>
                    <a:pt x="7089218" y="577228"/>
                  </a:lnTo>
                  <a:lnTo>
                    <a:pt x="6925202" y="577228"/>
                  </a:lnTo>
                  <a:lnTo>
                    <a:pt x="6916637" y="475995"/>
                  </a:lnTo>
                  <a:close/>
                </a:path>
                <a:path w="12701269" h="917575">
                  <a:moveTo>
                    <a:pt x="6877142" y="9202"/>
                  </a:moveTo>
                  <a:lnTo>
                    <a:pt x="6709444" y="9202"/>
                  </a:lnTo>
                  <a:lnTo>
                    <a:pt x="6658828" y="577228"/>
                  </a:lnTo>
                  <a:lnTo>
                    <a:pt x="6782231" y="577228"/>
                  </a:lnTo>
                  <a:lnTo>
                    <a:pt x="6792271" y="475995"/>
                  </a:lnTo>
                  <a:lnTo>
                    <a:pt x="6916637" y="475995"/>
                  </a:lnTo>
                  <a:lnTo>
                    <a:pt x="6877142" y="9202"/>
                  </a:lnTo>
                  <a:close/>
                </a:path>
                <a:path w="12701269" h="917575">
                  <a:moveTo>
                    <a:pt x="7151185" y="9202"/>
                  </a:moveTo>
                  <a:lnTo>
                    <a:pt x="6973261" y="9202"/>
                  </a:lnTo>
                  <a:lnTo>
                    <a:pt x="6925202" y="577228"/>
                  </a:lnTo>
                  <a:lnTo>
                    <a:pt x="7089218" y="577228"/>
                  </a:lnTo>
                  <a:lnTo>
                    <a:pt x="7151185" y="9202"/>
                  </a:lnTo>
                  <a:close/>
                </a:path>
                <a:path w="12701269" h="917575">
                  <a:moveTo>
                    <a:pt x="7558159" y="9202"/>
                  </a:moveTo>
                  <a:lnTo>
                    <a:pt x="7252928" y="9202"/>
                  </a:lnTo>
                  <a:lnTo>
                    <a:pt x="7166012" y="909044"/>
                  </a:lnTo>
                  <a:lnTo>
                    <a:pt x="7340867" y="909044"/>
                  </a:lnTo>
                  <a:lnTo>
                    <a:pt x="7352115" y="763842"/>
                  </a:lnTo>
                  <a:lnTo>
                    <a:pt x="7629764" y="763842"/>
                  </a:lnTo>
                  <a:lnTo>
                    <a:pt x="7616132" y="620174"/>
                  </a:lnTo>
                  <a:lnTo>
                    <a:pt x="7364897" y="620174"/>
                  </a:lnTo>
                  <a:lnTo>
                    <a:pt x="7399152" y="162585"/>
                  </a:lnTo>
                  <a:lnTo>
                    <a:pt x="7572712" y="162585"/>
                  </a:lnTo>
                  <a:lnTo>
                    <a:pt x="7558159" y="9202"/>
                  </a:lnTo>
                  <a:close/>
                </a:path>
                <a:path w="12701269" h="917575">
                  <a:moveTo>
                    <a:pt x="7629764" y="763842"/>
                  </a:moveTo>
                  <a:lnTo>
                    <a:pt x="7460505" y="763842"/>
                  </a:lnTo>
                  <a:lnTo>
                    <a:pt x="7473287" y="909044"/>
                  </a:lnTo>
                  <a:lnTo>
                    <a:pt x="7643541" y="909044"/>
                  </a:lnTo>
                  <a:lnTo>
                    <a:pt x="7629764" y="763842"/>
                  </a:lnTo>
                  <a:close/>
                </a:path>
                <a:path w="12701269" h="917575">
                  <a:moveTo>
                    <a:pt x="7572712" y="162585"/>
                  </a:moveTo>
                  <a:lnTo>
                    <a:pt x="7407333" y="162585"/>
                  </a:lnTo>
                  <a:lnTo>
                    <a:pt x="7446701" y="620174"/>
                  </a:lnTo>
                  <a:lnTo>
                    <a:pt x="7616132" y="620174"/>
                  </a:lnTo>
                  <a:lnTo>
                    <a:pt x="7572712" y="162585"/>
                  </a:lnTo>
                  <a:close/>
                </a:path>
                <a:path w="12701269" h="917575">
                  <a:moveTo>
                    <a:pt x="7974847" y="9202"/>
                  </a:moveTo>
                  <a:lnTo>
                    <a:pt x="7698759" y="9202"/>
                  </a:lnTo>
                  <a:lnTo>
                    <a:pt x="7698759" y="909044"/>
                  </a:lnTo>
                  <a:lnTo>
                    <a:pt x="7880772" y="909044"/>
                  </a:lnTo>
                  <a:lnTo>
                    <a:pt x="7880772" y="498491"/>
                  </a:lnTo>
                  <a:lnTo>
                    <a:pt x="8115766" y="498491"/>
                  </a:lnTo>
                  <a:lnTo>
                    <a:pt x="8085537" y="454650"/>
                  </a:lnTo>
                  <a:lnTo>
                    <a:pt x="8049493" y="439695"/>
                  </a:lnTo>
                  <a:lnTo>
                    <a:pt x="8073235" y="429565"/>
                  </a:lnTo>
                  <a:lnTo>
                    <a:pt x="8108257" y="399144"/>
                  </a:lnTo>
                  <a:lnTo>
                    <a:pt x="8127813" y="355015"/>
                  </a:lnTo>
                  <a:lnTo>
                    <a:pt x="8130488" y="342553"/>
                  </a:lnTo>
                  <a:lnTo>
                    <a:pt x="7881795" y="342553"/>
                  </a:lnTo>
                  <a:lnTo>
                    <a:pt x="7881795" y="175878"/>
                  </a:lnTo>
                  <a:lnTo>
                    <a:pt x="8133679" y="175878"/>
                  </a:lnTo>
                  <a:lnTo>
                    <a:pt x="8131552" y="158207"/>
                  </a:lnTo>
                  <a:lnTo>
                    <a:pt x="8118834" y="102063"/>
                  </a:lnTo>
                  <a:lnTo>
                    <a:pt x="8095315" y="58093"/>
                  </a:lnTo>
                  <a:lnTo>
                    <a:pt x="8059399" y="27033"/>
                  </a:lnTo>
                  <a:lnTo>
                    <a:pt x="8007249" y="11184"/>
                  </a:lnTo>
                  <a:lnTo>
                    <a:pt x="7974847" y="9202"/>
                  </a:lnTo>
                  <a:close/>
                </a:path>
                <a:path w="12701269" h="917575">
                  <a:moveTo>
                    <a:pt x="8115766" y="498491"/>
                  </a:moveTo>
                  <a:lnTo>
                    <a:pt x="7880772" y="498491"/>
                  </a:lnTo>
                  <a:lnTo>
                    <a:pt x="7897421" y="499098"/>
                  </a:lnTo>
                  <a:lnTo>
                    <a:pt x="7911577" y="500920"/>
                  </a:lnTo>
                  <a:lnTo>
                    <a:pt x="7944682" y="524950"/>
                  </a:lnTo>
                  <a:lnTo>
                    <a:pt x="7948772" y="556777"/>
                  </a:lnTo>
                  <a:lnTo>
                    <a:pt x="7948772" y="909044"/>
                  </a:lnTo>
                  <a:lnTo>
                    <a:pt x="8126184" y="909044"/>
                  </a:lnTo>
                  <a:lnTo>
                    <a:pt x="8126184" y="568536"/>
                  </a:lnTo>
                  <a:lnTo>
                    <a:pt x="8125097" y="543196"/>
                  </a:lnTo>
                  <a:lnTo>
                    <a:pt x="8121838" y="520348"/>
                  </a:lnTo>
                  <a:lnTo>
                    <a:pt x="8116405" y="499993"/>
                  </a:lnTo>
                  <a:lnTo>
                    <a:pt x="8115766" y="498491"/>
                  </a:lnTo>
                  <a:close/>
                </a:path>
                <a:path w="12701269" h="917575">
                  <a:moveTo>
                    <a:pt x="8133679" y="175878"/>
                  </a:moveTo>
                  <a:lnTo>
                    <a:pt x="7923719" y="175878"/>
                  </a:lnTo>
                  <a:lnTo>
                    <a:pt x="7934073" y="176900"/>
                  </a:lnTo>
                  <a:lnTo>
                    <a:pt x="7942637" y="179968"/>
                  </a:lnTo>
                  <a:lnTo>
                    <a:pt x="7960531" y="217674"/>
                  </a:lnTo>
                  <a:lnTo>
                    <a:pt x="7962576" y="261260"/>
                  </a:lnTo>
                  <a:lnTo>
                    <a:pt x="7960243" y="296826"/>
                  </a:lnTo>
                  <a:lnTo>
                    <a:pt x="7953245" y="322230"/>
                  </a:lnTo>
                  <a:lnTo>
                    <a:pt x="7941582" y="337472"/>
                  </a:lnTo>
                  <a:lnTo>
                    <a:pt x="7925253" y="342553"/>
                  </a:lnTo>
                  <a:lnTo>
                    <a:pt x="8130488" y="342553"/>
                  </a:lnTo>
                  <a:lnTo>
                    <a:pt x="8133725" y="327470"/>
                  </a:lnTo>
                  <a:lnTo>
                    <a:pt x="8137272" y="296219"/>
                  </a:lnTo>
                  <a:lnTo>
                    <a:pt x="8138454" y="261260"/>
                  </a:lnTo>
                  <a:lnTo>
                    <a:pt x="8137687" y="224417"/>
                  </a:lnTo>
                  <a:lnTo>
                    <a:pt x="8135387" y="190065"/>
                  </a:lnTo>
                  <a:lnTo>
                    <a:pt x="8133679" y="175878"/>
                  </a:lnTo>
                  <a:close/>
                </a:path>
                <a:path w="12701269" h="917575">
                  <a:moveTo>
                    <a:pt x="8454933" y="182013"/>
                  </a:moveTo>
                  <a:lnTo>
                    <a:pt x="8274964" y="182013"/>
                  </a:lnTo>
                  <a:lnTo>
                    <a:pt x="8274964" y="909044"/>
                  </a:lnTo>
                  <a:lnTo>
                    <a:pt x="8454933" y="909044"/>
                  </a:lnTo>
                  <a:lnTo>
                    <a:pt x="8454933" y="182013"/>
                  </a:lnTo>
                  <a:close/>
                </a:path>
                <a:path w="12701269" h="917575">
                  <a:moveTo>
                    <a:pt x="8561789" y="9202"/>
                  </a:moveTo>
                  <a:lnTo>
                    <a:pt x="8168108" y="9202"/>
                  </a:lnTo>
                  <a:lnTo>
                    <a:pt x="8168108" y="182013"/>
                  </a:lnTo>
                  <a:lnTo>
                    <a:pt x="8561789" y="182013"/>
                  </a:lnTo>
                  <a:lnTo>
                    <a:pt x="8561789" y="9202"/>
                  </a:lnTo>
                  <a:close/>
                </a:path>
                <a:path w="12701269" h="917575">
                  <a:moveTo>
                    <a:pt x="8971830" y="9202"/>
                  </a:moveTo>
                  <a:lnTo>
                    <a:pt x="8611894" y="9202"/>
                  </a:lnTo>
                  <a:lnTo>
                    <a:pt x="8611894" y="909044"/>
                  </a:lnTo>
                  <a:lnTo>
                    <a:pt x="8983590" y="909044"/>
                  </a:lnTo>
                  <a:lnTo>
                    <a:pt x="8983590" y="733677"/>
                  </a:lnTo>
                  <a:lnTo>
                    <a:pt x="8794930" y="733677"/>
                  </a:lnTo>
                  <a:lnTo>
                    <a:pt x="8794930" y="527634"/>
                  </a:lnTo>
                  <a:lnTo>
                    <a:pt x="8964673" y="527634"/>
                  </a:lnTo>
                  <a:lnTo>
                    <a:pt x="8964673" y="358402"/>
                  </a:lnTo>
                  <a:lnTo>
                    <a:pt x="8794930" y="358402"/>
                  </a:lnTo>
                  <a:lnTo>
                    <a:pt x="8794930" y="183035"/>
                  </a:lnTo>
                  <a:lnTo>
                    <a:pt x="8971830" y="183035"/>
                  </a:lnTo>
                  <a:lnTo>
                    <a:pt x="8971830" y="9202"/>
                  </a:lnTo>
                  <a:close/>
                </a:path>
                <a:path w="12701269" h="917575">
                  <a:moveTo>
                    <a:pt x="9213152" y="8691"/>
                  </a:moveTo>
                  <a:lnTo>
                    <a:pt x="9037273" y="8691"/>
                  </a:lnTo>
                  <a:lnTo>
                    <a:pt x="9113964" y="432026"/>
                  </a:lnTo>
                  <a:lnTo>
                    <a:pt x="9017334" y="909044"/>
                  </a:lnTo>
                  <a:lnTo>
                    <a:pt x="9199858" y="909044"/>
                  </a:lnTo>
                  <a:lnTo>
                    <a:pt x="9258144" y="557288"/>
                  </a:lnTo>
                  <a:lnTo>
                    <a:pt x="9426029" y="557288"/>
                  </a:lnTo>
                  <a:lnTo>
                    <a:pt x="9400789" y="432026"/>
                  </a:lnTo>
                  <a:lnTo>
                    <a:pt x="9421444" y="318012"/>
                  </a:lnTo>
                  <a:lnTo>
                    <a:pt x="9259677" y="318012"/>
                  </a:lnTo>
                  <a:lnTo>
                    <a:pt x="9213152" y="8691"/>
                  </a:lnTo>
                  <a:close/>
                </a:path>
                <a:path w="12701269" h="917575">
                  <a:moveTo>
                    <a:pt x="9426029" y="557288"/>
                  </a:moveTo>
                  <a:lnTo>
                    <a:pt x="9258144" y="557288"/>
                  </a:lnTo>
                  <a:lnTo>
                    <a:pt x="9314895" y="909044"/>
                  </a:lnTo>
                  <a:lnTo>
                    <a:pt x="9496908" y="909044"/>
                  </a:lnTo>
                  <a:lnTo>
                    <a:pt x="9426029" y="557288"/>
                  </a:lnTo>
                  <a:close/>
                </a:path>
                <a:path w="12701269" h="917575">
                  <a:moveTo>
                    <a:pt x="9477480" y="8691"/>
                  </a:moveTo>
                  <a:lnTo>
                    <a:pt x="9301091" y="8691"/>
                  </a:lnTo>
                  <a:lnTo>
                    <a:pt x="9259677" y="318012"/>
                  </a:lnTo>
                  <a:lnTo>
                    <a:pt x="9421444" y="318012"/>
                  </a:lnTo>
                  <a:lnTo>
                    <a:pt x="9477480" y="8691"/>
                  </a:lnTo>
                  <a:close/>
                </a:path>
                <a:path w="12701269" h="917575">
                  <a:moveTo>
                    <a:pt x="9974949" y="9202"/>
                  </a:moveTo>
                  <a:lnTo>
                    <a:pt x="9796004" y="9202"/>
                  </a:lnTo>
                  <a:lnTo>
                    <a:pt x="9796004" y="909044"/>
                  </a:lnTo>
                  <a:lnTo>
                    <a:pt x="9974949" y="909044"/>
                  </a:lnTo>
                  <a:lnTo>
                    <a:pt x="9974949" y="501048"/>
                  </a:lnTo>
                  <a:lnTo>
                    <a:pt x="10238767" y="501048"/>
                  </a:lnTo>
                  <a:lnTo>
                    <a:pt x="10238767" y="330794"/>
                  </a:lnTo>
                  <a:lnTo>
                    <a:pt x="9974949" y="330794"/>
                  </a:lnTo>
                  <a:lnTo>
                    <a:pt x="9974949" y="9202"/>
                  </a:lnTo>
                  <a:close/>
                </a:path>
                <a:path w="12701269" h="917575">
                  <a:moveTo>
                    <a:pt x="10238767" y="501048"/>
                  </a:moveTo>
                  <a:lnTo>
                    <a:pt x="10059821" y="501048"/>
                  </a:lnTo>
                  <a:lnTo>
                    <a:pt x="10059821" y="909044"/>
                  </a:lnTo>
                  <a:lnTo>
                    <a:pt x="10238767" y="909044"/>
                  </a:lnTo>
                  <a:lnTo>
                    <a:pt x="10238767" y="501048"/>
                  </a:lnTo>
                  <a:close/>
                </a:path>
                <a:path w="12701269" h="917575">
                  <a:moveTo>
                    <a:pt x="10238767" y="9202"/>
                  </a:moveTo>
                  <a:lnTo>
                    <a:pt x="10059821" y="9202"/>
                  </a:lnTo>
                  <a:lnTo>
                    <a:pt x="10059821" y="330794"/>
                  </a:lnTo>
                  <a:lnTo>
                    <a:pt x="10238767" y="330794"/>
                  </a:lnTo>
                  <a:lnTo>
                    <a:pt x="10238767" y="9202"/>
                  </a:lnTo>
                  <a:close/>
                </a:path>
                <a:path w="12701269" h="917575">
                  <a:moveTo>
                    <a:pt x="10533260" y="1022"/>
                  </a:moveTo>
                  <a:lnTo>
                    <a:pt x="10482069" y="4761"/>
                  </a:lnTo>
                  <a:lnTo>
                    <a:pt x="10437396" y="15977"/>
                  </a:lnTo>
                  <a:lnTo>
                    <a:pt x="10399243" y="34670"/>
                  </a:lnTo>
                  <a:lnTo>
                    <a:pt x="10367608" y="60841"/>
                  </a:lnTo>
                  <a:lnTo>
                    <a:pt x="10343002" y="94234"/>
                  </a:lnTo>
                  <a:lnTo>
                    <a:pt x="10325427" y="134592"/>
                  </a:lnTo>
                  <a:lnTo>
                    <a:pt x="10314882" y="181917"/>
                  </a:lnTo>
                  <a:lnTo>
                    <a:pt x="10311467" y="234674"/>
                  </a:lnTo>
                  <a:lnTo>
                    <a:pt x="10311367" y="663633"/>
                  </a:lnTo>
                  <a:lnTo>
                    <a:pt x="10314914" y="721630"/>
                  </a:lnTo>
                  <a:lnTo>
                    <a:pt x="10325555" y="772406"/>
                  </a:lnTo>
                  <a:lnTo>
                    <a:pt x="10343290" y="815960"/>
                  </a:lnTo>
                  <a:lnTo>
                    <a:pt x="10368119" y="852293"/>
                  </a:lnTo>
                  <a:lnTo>
                    <a:pt x="10399914" y="880700"/>
                  </a:lnTo>
                  <a:lnTo>
                    <a:pt x="10438036" y="900992"/>
                  </a:lnTo>
                  <a:lnTo>
                    <a:pt x="10482484" y="913166"/>
                  </a:lnTo>
                  <a:lnTo>
                    <a:pt x="10533260" y="917225"/>
                  </a:lnTo>
                  <a:lnTo>
                    <a:pt x="10584004" y="913166"/>
                  </a:lnTo>
                  <a:lnTo>
                    <a:pt x="10628357" y="900992"/>
                  </a:lnTo>
                  <a:lnTo>
                    <a:pt x="10666319" y="880700"/>
                  </a:lnTo>
                  <a:lnTo>
                    <a:pt x="10697890" y="852293"/>
                  </a:lnTo>
                  <a:lnTo>
                    <a:pt x="10722943" y="815960"/>
                  </a:lnTo>
                  <a:lnTo>
                    <a:pt x="10740838" y="772406"/>
                  </a:lnTo>
                  <a:lnTo>
                    <a:pt x="10745243" y="751572"/>
                  </a:lnTo>
                  <a:lnTo>
                    <a:pt x="10534794" y="751572"/>
                  </a:lnTo>
                  <a:lnTo>
                    <a:pt x="10523865" y="750453"/>
                  </a:lnTo>
                  <a:lnTo>
                    <a:pt x="10496576" y="723004"/>
                  </a:lnTo>
                  <a:lnTo>
                    <a:pt x="10490825" y="673347"/>
                  </a:lnTo>
                  <a:lnTo>
                    <a:pt x="10490825" y="234674"/>
                  </a:lnTo>
                  <a:lnTo>
                    <a:pt x="10493636" y="204924"/>
                  </a:lnTo>
                  <a:lnTo>
                    <a:pt x="10502072" y="183675"/>
                  </a:lnTo>
                  <a:lnTo>
                    <a:pt x="10516132" y="170925"/>
                  </a:lnTo>
                  <a:lnTo>
                    <a:pt x="10535817" y="166675"/>
                  </a:lnTo>
                  <a:lnTo>
                    <a:pt x="10748179" y="166675"/>
                  </a:lnTo>
                  <a:lnTo>
                    <a:pt x="10740965" y="134592"/>
                  </a:lnTo>
                  <a:lnTo>
                    <a:pt x="10723230" y="94234"/>
                  </a:lnTo>
                  <a:lnTo>
                    <a:pt x="10698402" y="60841"/>
                  </a:lnTo>
                  <a:lnTo>
                    <a:pt x="10666990" y="34670"/>
                  </a:lnTo>
                  <a:lnTo>
                    <a:pt x="10628996" y="15977"/>
                  </a:lnTo>
                  <a:lnTo>
                    <a:pt x="10584420" y="4761"/>
                  </a:lnTo>
                  <a:lnTo>
                    <a:pt x="10533260" y="1022"/>
                  </a:lnTo>
                  <a:close/>
                </a:path>
                <a:path w="12701269" h="917575">
                  <a:moveTo>
                    <a:pt x="10748179" y="166675"/>
                  </a:moveTo>
                  <a:lnTo>
                    <a:pt x="10535817" y="166675"/>
                  </a:lnTo>
                  <a:lnTo>
                    <a:pt x="10553264" y="170829"/>
                  </a:lnTo>
                  <a:lnTo>
                    <a:pt x="10565726" y="183291"/>
                  </a:lnTo>
                  <a:lnTo>
                    <a:pt x="10573204" y="204062"/>
                  </a:lnTo>
                  <a:lnTo>
                    <a:pt x="10575696" y="233140"/>
                  </a:lnTo>
                  <a:lnTo>
                    <a:pt x="10575621" y="673347"/>
                  </a:lnTo>
                  <a:lnTo>
                    <a:pt x="10573140" y="706995"/>
                  </a:lnTo>
                  <a:lnTo>
                    <a:pt x="10565470" y="731760"/>
                  </a:lnTo>
                  <a:lnTo>
                    <a:pt x="10552688" y="746619"/>
                  </a:lnTo>
                  <a:lnTo>
                    <a:pt x="10534794" y="751572"/>
                  </a:lnTo>
                  <a:lnTo>
                    <a:pt x="10745243" y="751572"/>
                  </a:lnTo>
                  <a:lnTo>
                    <a:pt x="10751574" y="721630"/>
                  </a:lnTo>
                  <a:lnTo>
                    <a:pt x="10755153" y="663633"/>
                  </a:lnTo>
                  <a:lnTo>
                    <a:pt x="10755053" y="234674"/>
                  </a:lnTo>
                  <a:lnTo>
                    <a:pt x="10751606" y="181917"/>
                  </a:lnTo>
                  <a:lnTo>
                    <a:pt x="10748179" y="166675"/>
                  </a:lnTo>
                  <a:close/>
                </a:path>
                <a:path w="12701269" h="917575">
                  <a:moveTo>
                    <a:pt x="11101797" y="9202"/>
                  </a:moveTo>
                  <a:lnTo>
                    <a:pt x="10827754" y="9202"/>
                  </a:lnTo>
                  <a:lnTo>
                    <a:pt x="10827754" y="909044"/>
                  </a:lnTo>
                  <a:lnTo>
                    <a:pt x="10990339" y="909044"/>
                  </a:lnTo>
                  <a:lnTo>
                    <a:pt x="10990339" y="260749"/>
                  </a:lnTo>
                  <a:lnTo>
                    <a:pt x="11136493" y="260749"/>
                  </a:lnTo>
                  <a:lnTo>
                    <a:pt x="11101797" y="9202"/>
                  </a:lnTo>
                  <a:close/>
                </a:path>
                <a:path w="12701269" h="917575">
                  <a:moveTo>
                    <a:pt x="11136493" y="260749"/>
                  </a:moveTo>
                  <a:lnTo>
                    <a:pt x="10990339" y="260749"/>
                  </a:lnTo>
                  <a:lnTo>
                    <a:pt x="11099752" y="909044"/>
                  </a:lnTo>
                  <a:lnTo>
                    <a:pt x="11261314" y="909044"/>
                  </a:lnTo>
                  <a:lnTo>
                    <a:pt x="11317269" y="557799"/>
                  </a:lnTo>
                  <a:lnTo>
                    <a:pt x="11177465" y="557799"/>
                  </a:lnTo>
                  <a:lnTo>
                    <a:pt x="11136493" y="260749"/>
                  </a:lnTo>
                  <a:close/>
                </a:path>
                <a:path w="12701269" h="917575">
                  <a:moveTo>
                    <a:pt x="11529221" y="260749"/>
                  </a:moveTo>
                  <a:lnTo>
                    <a:pt x="11364591" y="260749"/>
                  </a:lnTo>
                  <a:lnTo>
                    <a:pt x="11364591" y="909044"/>
                  </a:lnTo>
                  <a:lnTo>
                    <a:pt x="11529221" y="909044"/>
                  </a:lnTo>
                  <a:lnTo>
                    <a:pt x="11529221" y="260749"/>
                  </a:lnTo>
                  <a:close/>
                </a:path>
                <a:path w="12701269" h="917575">
                  <a:moveTo>
                    <a:pt x="11529221" y="9202"/>
                  </a:moveTo>
                  <a:lnTo>
                    <a:pt x="11252622" y="9202"/>
                  </a:lnTo>
                  <a:lnTo>
                    <a:pt x="11177465" y="557799"/>
                  </a:lnTo>
                  <a:lnTo>
                    <a:pt x="11317269" y="557799"/>
                  </a:lnTo>
                  <a:lnTo>
                    <a:pt x="11364591" y="260749"/>
                  </a:lnTo>
                  <a:lnTo>
                    <a:pt x="11529221" y="260749"/>
                  </a:lnTo>
                  <a:lnTo>
                    <a:pt x="11529221" y="9202"/>
                  </a:lnTo>
                  <a:close/>
                </a:path>
                <a:path w="12701269" h="917575">
                  <a:moveTo>
                    <a:pt x="11774633" y="9202"/>
                  </a:moveTo>
                  <a:lnTo>
                    <a:pt x="11600800" y="9202"/>
                  </a:lnTo>
                  <a:lnTo>
                    <a:pt x="11600800" y="909044"/>
                  </a:lnTo>
                  <a:lnTo>
                    <a:pt x="11774633" y="909044"/>
                  </a:lnTo>
                  <a:lnTo>
                    <a:pt x="11774633" y="9202"/>
                  </a:lnTo>
                  <a:close/>
                </a:path>
                <a:path w="12701269" h="917575">
                  <a:moveTo>
                    <a:pt x="12206148" y="9202"/>
                  </a:moveTo>
                  <a:lnTo>
                    <a:pt x="11846211" y="9202"/>
                  </a:lnTo>
                  <a:lnTo>
                    <a:pt x="11846211" y="909044"/>
                  </a:lnTo>
                  <a:lnTo>
                    <a:pt x="12217907" y="909044"/>
                  </a:lnTo>
                  <a:lnTo>
                    <a:pt x="12217907" y="733677"/>
                  </a:lnTo>
                  <a:lnTo>
                    <a:pt x="12029247" y="733677"/>
                  </a:lnTo>
                  <a:lnTo>
                    <a:pt x="12029247" y="527634"/>
                  </a:lnTo>
                  <a:lnTo>
                    <a:pt x="12198990" y="527634"/>
                  </a:lnTo>
                  <a:lnTo>
                    <a:pt x="12198990" y="358402"/>
                  </a:lnTo>
                  <a:lnTo>
                    <a:pt x="12029247" y="358402"/>
                  </a:lnTo>
                  <a:lnTo>
                    <a:pt x="12029247" y="183035"/>
                  </a:lnTo>
                  <a:lnTo>
                    <a:pt x="12206148" y="183035"/>
                  </a:lnTo>
                  <a:lnTo>
                    <a:pt x="12206148" y="9202"/>
                  </a:lnTo>
                  <a:close/>
                </a:path>
                <a:path w="12701269" h="917575">
                  <a:moveTo>
                    <a:pt x="12437244" y="572626"/>
                  </a:moveTo>
                  <a:lnTo>
                    <a:pt x="12259320" y="572626"/>
                  </a:lnTo>
                  <a:lnTo>
                    <a:pt x="12259320" y="660565"/>
                  </a:lnTo>
                  <a:lnTo>
                    <a:pt x="12262707" y="723004"/>
                  </a:lnTo>
                  <a:lnTo>
                    <a:pt x="12272869" y="776369"/>
                  </a:lnTo>
                  <a:lnTo>
                    <a:pt x="12289805" y="820658"/>
                  </a:lnTo>
                  <a:lnTo>
                    <a:pt x="12313515" y="855872"/>
                  </a:lnTo>
                  <a:lnTo>
                    <a:pt x="12345150" y="882714"/>
                  </a:lnTo>
                  <a:lnTo>
                    <a:pt x="12385349" y="901886"/>
                  </a:lnTo>
                  <a:lnTo>
                    <a:pt x="12434112" y="913390"/>
                  </a:lnTo>
                  <a:lnTo>
                    <a:pt x="12491439" y="917225"/>
                  </a:lnTo>
                  <a:lnTo>
                    <a:pt x="12545122" y="912751"/>
                  </a:lnTo>
                  <a:lnTo>
                    <a:pt x="12590114" y="899330"/>
                  </a:lnTo>
                  <a:lnTo>
                    <a:pt x="12626415" y="876962"/>
                  </a:lnTo>
                  <a:lnTo>
                    <a:pt x="12654024" y="845646"/>
                  </a:lnTo>
                  <a:lnTo>
                    <a:pt x="12674602" y="806182"/>
                  </a:lnTo>
                  <a:lnTo>
                    <a:pt x="12689301" y="759880"/>
                  </a:lnTo>
                  <a:lnTo>
                    <a:pt x="12690680" y="751572"/>
                  </a:lnTo>
                  <a:lnTo>
                    <a:pt x="12479679" y="751572"/>
                  </a:lnTo>
                  <a:lnTo>
                    <a:pt x="12468783" y="750485"/>
                  </a:lnTo>
                  <a:lnTo>
                    <a:pt x="12439544" y="712971"/>
                  </a:lnTo>
                  <a:lnTo>
                    <a:pt x="12437244" y="685106"/>
                  </a:lnTo>
                  <a:lnTo>
                    <a:pt x="12437244" y="572626"/>
                  </a:lnTo>
                  <a:close/>
                </a:path>
                <a:path w="12701269" h="917575">
                  <a:moveTo>
                    <a:pt x="12467409" y="1022"/>
                  </a:moveTo>
                  <a:lnTo>
                    <a:pt x="12419764" y="4793"/>
                  </a:lnTo>
                  <a:lnTo>
                    <a:pt x="12378064" y="16105"/>
                  </a:lnTo>
                  <a:lnTo>
                    <a:pt x="12342306" y="34958"/>
                  </a:lnTo>
                  <a:lnTo>
                    <a:pt x="12312493" y="61352"/>
                  </a:lnTo>
                  <a:lnTo>
                    <a:pt x="12289230" y="94937"/>
                  </a:lnTo>
                  <a:lnTo>
                    <a:pt x="12272614" y="135359"/>
                  </a:lnTo>
                  <a:lnTo>
                    <a:pt x="12262644" y="182620"/>
                  </a:lnTo>
                  <a:lnTo>
                    <a:pt x="12259320" y="236719"/>
                  </a:lnTo>
                  <a:lnTo>
                    <a:pt x="12264976" y="290147"/>
                  </a:lnTo>
                  <a:lnTo>
                    <a:pt x="12281944" y="340508"/>
                  </a:lnTo>
                  <a:lnTo>
                    <a:pt x="12310224" y="387801"/>
                  </a:lnTo>
                  <a:lnTo>
                    <a:pt x="12349816" y="432026"/>
                  </a:lnTo>
                  <a:lnTo>
                    <a:pt x="12430597" y="508717"/>
                  </a:lnTo>
                  <a:lnTo>
                    <a:pt x="12447501" y="525078"/>
                  </a:lnTo>
                  <a:lnTo>
                    <a:pt x="12475365" y="554731"/>
                  </a:lnTo>
                  <a:lnTo>
                    <a:pt x="12503709" y="593844"/>
                  </a:lnTo>
                  <a:lnTo>
                    <a:pt x="12518536" y="635864"/>
                  </a:lnTo>
                  <a:lnTo>
                    <a:pt x="12523137" y="690219"/>
                  </a:lnTo>
                  <a:lnTo>
                    <a:pt x="12522530" y="705429"/>
                  </a:lnTo>
                  <a:lnTo>
                    <a:pt x="12507863" y="743519"/>
                  </a:lnTo>
                  <a:lnTo>
                    <a:pt x="12479679" y="751572"/>
                  </a:lnTo>
                  <a:lnTo>
                    <a:pt x="12690680" y="751572"/>
                  </a:lnTo>
                  <a:lnTo>
                    <a:pt x="12698121" y="706740"/>
                  </a:lnTo>
                  <a:lnTo>
                    <a:pt x="12701061" y="646761"/>
                  </a:lnTo>
                  <a:lnTo>
                    <a:pt x="12700070" y="616532"/>
                  </a:lnTo>
                  <a:lnTo>
                    <a:pt x="12692146" y="563359"/>
                  </a:lnTo>
                  <a:lnTo>
                    <a:pt x="12676647" y="519134"/>
                  </a:lnTo>
                  <a:lnTo>
                    <a:pt x="12655685" y="480788"/>
                  </a:lnTo>
                  <a:lnTo>
                    <a:pt x="12629930" y="447332"/>
                  </a:lnTo>
                  <a:lnTo>
                    <a:pt x="12601299" y="415889"/>
                  </a:lnTo>
                  <a:lnTo>
                    <a:pt x="12482236" y="301140"/>
                  </a:lnTo>
                  <a:lnTo>
                    <a:pt x="12468399" y="287239"/>
                  </a:lnTo>
                  <a:lnTo>
                    <a:pt x="12441845" y="250524"/>
                  </a:lnTo>
                  <a:lnTo>
                    <a:pt x="12431620" y="209622"/>
                  </a:lnTo>
                  <a:lnTo>
                    <a:pt x="12432227" y="200611"/>
                  </a:lnTo>
                  <a:lnTo>
                    <a:pt x="12462999" y="167442"/>
                  </a:lnTo>
                  <a:lnTo>
                    <a:pt x="12473033" y="166675"/>
                  </a:lnTo>
                  <a:lnTo>
                    <a:pt x="12684875" y="166675"/>
                  </a:lnTo>
                  <a:lnTo>
                    <a:pt x="12681888" y="150058"/>
                  </a:lnTo>
                  <a:lnTo>
                    <a:pt x="12665591" y="104235"/>
                  </a:lnTo>
                  <a:lnTo>
                    <a:pt x="12642776" y="66976"/>
                  </a:lnTo>
                  <a:lnTo>
                    <a:pt x="12612451" y="38121"/>
                  </a:lnTo>
                  <a:lnTo>
                    <a:pt x="12573114" y="17511"/>
                  </a:lnTo>
                  <a:lnTo>
                    <a:pt x="12524767" y="5144"/>
                  </a:lnTo>
                  <a:lnTo>
                    <a:pt x="12467409" y="1022"/>
                  </a:lnTo>
                  <a:close/>
                </a:path>
                <a:path w="12701269" h="917575">
                  <a:moveTo>
                    <a:pt x="12684875" y="166675"/>
                  </a:moveTo>
                  <a:lnTo>
                    <a:pt x="12473033" y="166675"/>
                  </a:lnTo>
                  <a:lnTo>
                    <a:pt x="12481501" y="167314"/>
                  </a:lnTo>
                  <a:lnTo>
                    <a:pt x="12489010" y="169231"/>
                  </a:lnTo>
                  <a:lnTo>
                    <a:pt x="12511806" y="204445"/>
                  </a:lnTo>
                  <a:lnTo>
                    <a:pt x="12511889" y="267396"/>
                  </a:lnTo>
                  <a:lnTo>
                    <a:pt x="12694925" y="267396"/>
                  </a:lnTo>
                  <a:lnTo>
                    <a:pt x="12691666" y="204445"/>
                  </a:lnTo>
                  <a:lnTo>
                    <a:pt x="12684875" y="166675"/>
                  </a:lnTo>
                  <a:close/>
                </a:path>
              </a:pathLst>
            </a:custGeom>
            <a:solidFill>
              <a:srgbClr val="DFFF2F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165325" y="10515386"/>
              <a:ext cx="8006796" cy="41438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2024-08-10T17:18:22Z</dcterms:created>
  <dcterms:modified xsi:type="dcterms:W3CDTF">2024-08-10T17:18:22Z</dcterms:modified>
</cp:coreProperties>
</file>